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7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15" autoAdjust="0"/>
    <p:restoredTop sz="94660"/>
  </p:normalViewPr>
  <p:slideViewPr>
    <p:cSldViewPr>
      <p:cViewPr>
        <p:scale>
          <a:sx n="68" d="100"/>
          <a:sy n="68" d="100"/>
        </p:scale>
        <p:origin x="-1902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illustrators.ru/illustrations/41613_original.jpg" TargetMode="External"/><Relationship Id="rId3" Type="http://schemas.openxmlformats.org/officeDocument/2006/relationships/hyperlink" Target="http://zvuki-tut.narod.ru/volshebstvo-prevraschenie.htm" TargetMode="External"/><Relationship Id="rId7" Type="http://schemas.openxmlformats.org/officeDocument/2006/relationships/hyperlink" Target="http://kvantmarx.edusite.ru/images/crbst_salon40.gif" TargetMode="External"/><Relationship Id="rId2" Type="http://schemas.openxmlformats.org/officeDocument/2006/relationships/hyperlink" Target="http://www.net-prices.ru/products/casio_ex-word_ew-r3000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kayakent2.dagschool.com/_http_schools/1721/Kayakent2/admin/ckfinder/core/connector/php/connector.phpfck_user_files/images/2012-metu-lietuviu-kalbos-iskaitos-potemes_1.jpg" TargetMode="External"/><Relationship Id="rId5" Type="http://schemas.openxmlformats.org/officeDocument/2006/relationships/hyperlink" Target="http://www.edu.cap.ru/home/8831/konkurs_chten_2013.png" TargetMode="External"/><Relationship Id="rId4" Type="http://schemas.openxmlformats.org/officeDocument/2006/relationships/image" Target="../media/image5.gif"/><Relationship Id="rId9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8" name="AutoShape 2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9501230" y="6572264"/>
            <a:ext cx="742950" cy="776816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3" name="WordArt 12"/>
          <p:cNvSpPr>
            <a:spLocks noChangeArrowheads="1" noChangeShapeType="1" noTextEdit="1"/>
          </p:cNvSpPr>
          <p:nvPr/>
        </p:nvSpPr>
        <p:spPr bwMode="auto">
          <a:xfrm>
            <a:off x="2636912" y="3275856"/>
            <a:ext cx="3586449" cy="120331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1917"/>
              </a:avLst>
            </a:prstTxWarp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3600" b="1" i="1" kern="10" dirty="0" smtClean="0">
                <a:ln w="11430">
                  <a:solidFill>
                    <a:schemeClr val="accent6">
                      <a:lumMod val="75000"/>
                    </a:schemeClr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Arial"/>
              </a:rPr>
              <a:t>«СЛОВАРИК»</a:t>
            </a:r>
            <a:endParaRPr lang="ru-RU" sz="3600" b="1" i="1" kern="10" dirty="0">
              <a:ln w="11430">
                <a:solidFill>
                  <a:schemeClr val="accent6">
                    <a:lumMod val="75000"/>
                  </a:schemeClr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cs typeface="Arial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48680" y="611560"/>
            <a:ext cx="571504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Порядок работы с презентацией.</a:t>
            </a:r>
            <a:endParaRPr lang="ru-RU" sz="1600" dirty="0" smtClean="0"/>
          </a:p>
          <a:p>
            <a:r>
              <a:rPr lang="ru-RU" sz="1600" dirty="0" smtClean="0"/>
              <a:t>Переход слайдов по гиперссылке. С помощью управляющей кнопки   ENTER   переходим на следующий слайд.</a:t>
            </a:r>
          </a:p>
          <a:p>
            <a:r>
              <a:rPr lang="ru-RU" sz="1600" dirty="0" smtClean="0"/>
              <a:t>Ребенок начинает вставлять буквы.</a:t>
            </a:r>
          </a:p>
          <a:p>
            <a:r>
              <a:rPr lang="ru-RU" sz="1600" dirty="0" smtClean="0"/>
              <a:t>Слева и справа от слова даны варианты ответов. Правильный ответ выведен с помощью триггера движение, неправильный – вращение (действия сопровождаются звуком).</a:t>
            </a:r>
          </a:p>
          <a:p>
            <a:r>
              <a:rPr lang="ru-RU" sz="1600" dirty="0" smtClean="0"/>
              <a:t>при неверном ответе появляется красная кнопка. Легко посчитать количество ошибок, допущенных ребёнком.</a:t>
            </a:r>
            <a:endParaRPr lang="ru-RU" sz="1600" dirty="0"/>
          </a:p>
        </p:txBody>
      </p:sp>
      <p:sp>
        <p:nvSpPr>
          <p:cNvPr id="47" name="TextBox 46"/>
          <p:cNvSpPr txBox="1"/>
          <p:nvPr/>
        </p:nvSpPr>
        <p:spPr>
          <a:xfrm>
            <a:off x="3645024" y="5436096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(ТРЕНАЖЕР)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2050" name="Picture 2" descr="G:\Рисунки все\Коллекция картинок (Microsoft) востановленная\Анимированные книги\0_8d713_1cd59e98_orig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71480" y="4643438"/>
            <a:ext cx="2786082" cy="1714512"/>
          </a:xfrm>
          <a:prstGeom prst="rect">
            <a:avLst/>
          </a:prstGeom>
          <a:noFill/>
        </p:spPr>
      </p:pic>
      <p:sp>
        <p:nvSpPr>
          <p:cNvPr id="15" name="AutoShape 2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143248" y="8643966"/>
            <a:ext cx="857256" cy="35719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1" dirty="0" smtClean="0"/>
              <a:t>ENTER</a:t>
            </a:r>
            <a:endParaRPr lang="ru-RU" b="1" dirty="0"/>
          </a:p>
        </p:txBody>
      </p:sp>
      <p:pic>
        <p:nvPicPr>
          <p:cNvPr id="2051" name="Picture 3" descr="G:\Рисунки все\Коллекция Microsoft\Книги\18303438.gi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357298" y="3571868"/>
            <a:ext cx="1057275" cy="14287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642918" y="928662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Овал 35"/>
          <p:cNvSpPr/>
          <p:nvPr/>
        </p:nvSpPr>
        <p:spPr>
          <a:xfrm>
            <a:off x="642918" y="1643042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Овал 35"/>
          <p:cNvSpPr/>
          <p:nvPr/>
        </p:nvSpPr>
        <p:spPr>
          <a:xfrm>
            <a:off x="642918" y="2357422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35"/>
          <p:cNvSpPr/>
          <p:nvPr/>
        </p:nvSpPr>
        <p:spPr>
          <a:xfrm>
            <a:off x="642918" y="3071052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Овал 35"/>
          <p:cNvSpPr/>
          <p:nvPr/>
        </p:nvSpPr>
        <p:spPr>
          <a:xfrm>
            <a:off x="642918" y="3774584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Овал 35"/>
          <p:cNvSpPr/>
          <p:nvPr/>
        </p:nvSpPr>
        <p:spPr>
          <a:xfrm>
            <a:off x="652171" y="5848154"/>
            <a:ext cx="460085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Овал 35"/>
          <p:cNvSpPr/>
          <p:nvPr/>
        </p:nvSpPr>
        <p:spPr>
          <a:xfrm>
            <a:off x="652171" y="4449634"/>
            <a:ext cx="460085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Овал 35"/>
          <p:cNvSpPr/>
          <p:nvPr/>
        </p:nvSpPr>
        <p:spPr>
          <a:xfrm>
            <a:off x="652171" y="5158863"/>
            <a:ext cx="460085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AutoShape 2"/>
          <p:cNvSpPr>
            <a:spLocks noChangeArrowheads="1"/>
          </p:cNvSpPr>
          <p:nvPr/>
        </p:nvSpPr>
        <p:spPr bwMode="auto">
          <a:xfrm>
            <a:off x="1357298" y="714348"/>
            <a:ext cx="4814887" cy="707621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err="1" smtClean="0">
                <a:solidFill>
                  <a:schemeClr val="bg1"/>
                </a:solidFill>
              </a:rPr>
              <a:t>р</a:t>
            </a:r>
            <a:r>
              <a:rPr lang="ru-RU" sz="4800" dirty="0" smtClean="0">
                <a:solidFill>
                  <a:schemeClr val="bg1"/>
                </a:solidFill>
              </a:rPr>
              <a:t> . </a:t>
            </a:r>
            <a:r>
              <a:rPr lang="ru-RU" sz="4800" dirty="0" err="1" smtClean="0">
                <a:solidFill>
                  <a:schemeClr val="bg1"/>
                </a:solidFill>
              </a:rPr>
              <a:t>стение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1357298" y="1421969"/>
            <a:ext cx="4814887" cy="707620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 с . </a:t>
            </a:r>
            <a:r>
              <a:rPr lang="ru-RU" sz="4800" dirty="0" err="1" smtClean="0">
                <a:solidFill>
                  <a:schemeClr val="bg1"/>
                </a:solidFill>
              </a:rPr>
              <a:t>годня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4" name="AutoShape 6"/>
          <p:cNvSpPr>
            <a:spLocks noChangeArrowheads="1"/>
          </p:cNvSpPr>
          <p:nvPr/>
        </p:nvSpPr>
        <p:spPr bwMode="auto">
          <a:xfrm>
            <a:off x="1357298" y="2129590"/>
            <a:ext cx="4814887" cy="707621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в . робей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5" name="AutoShape 7"/>
          <p:cNvSpPr>
            <a:spLocks noChangeArrowheads="1"/>
          </p:cNvSpPr>
          <p:nvPr/>
        </p:nvSpPr>
        <p:spPr bwMode="auto">
          <a:xfrm>
            <a:off x="1357298" y="2837211"/>
            <a:ext cx="4814887" cy="707620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  </a:t>
            </a:r>
            <a:r>
              <a:rPr lang="ru-RU" sz="4800" dirty="0" err="1" smtClean="0">
                <a:solidFill>
                  <a:schemeClr val="bg1"/>
                </a:solidFill>
              </a:rPr>
              <a:t>х</a:t>
            </a:r>
            <a:r>
              <a:rPr lang="ru-RU" sz="4800" dirty="0" smtClean="0">
                <a:solidFill>
                  <a:schemeClr val="bg1"/>
                </a:solidFill>
              </a:rPr>
              <a:t> . </a:t>
            </a:r>
            <a:r>
              <a:rPr lang="ru-RU" sz="4800" dirty="0" err="1" smtClean="0">
                <a:solidFill>
                  <a:schemeClr val="bg1"/>
                </a:solidFill>
              </a:rPr>
              <a:t>ккей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6" name="AutoShape 8"/>
          <p:cNvSpPr>
            <a:spLocks noChangeArrowheads="1"/>
          </p:cNvSpPr>
          <p:nvPr/>
        </p:nvSpPr>
        <p:spPr bwMode="auto">
          <a:xfrm>
            <a:off x="1357298" y="3544831"/>
            <a:ext cx="4814887" cy="707621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  быстр . 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7" name="AutoShape 9"/>
          <p:cNvSpPr>
            <a:spLocks noChangeArrowheads="1"/>
          </p:cNvSpPr>
          <p:nvPr/>
        </p:nvSpPr>
        <p:spPr bwMode="auto">
          <a:xfrm>
            <a:off x="1357298" y="4235088"/>
            <a:ext cx="4814887" cy="707620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 . </a:t>
            </a:r>
            <a:r>
              <a:rPr lang="ru-RU" sz="4800" dirty="0" err="1" smtClean="0">
                <a:solidFill>
                  <a:schemeClr val="bg1"/>
                </a:solidFill>
              </a:rPr>
              <a:t>гурец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8" name="AutoShape 10"/>
          <p:cNvSpPr>
            <a:spLocks noChangeArrowheads="1"/>
          </p:cNvSpPr>
          <p:nvPr/>
        </p:nvSpPr>
        <p:spPr bwMode="auto">
          <a:xfrm>
            <a:off x="1357298" y="4942708"/>
            <a:ext cx="4814887" cy="707621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err="1" smtClean="0">
                <a:solidFill>
                  <a:schemeClr val="bg1"/>
                </a:solidFill>
              </a:rPr>
              <a:t>уч</a:t>
            </a:r>
            <a:r>
              <a:rPr lang="ru-RU" sz="4800" dirty="0" smtClean="0">
                <a:solidFill>
                  <a:schemeClr val="bg1"/>
                </a:solidFill>
              </a:rPr>
              <a:t> . </a:t>
            </a:r>
            <a:r>
              <a:rPr lang="ru-RU" sz="4800" dirty="0" err="1" smtClean="0">
                <a:solidFill>
                  <a:schemeClr val="bg1"/>
                </a:solidFill>
              </a:rPr>
              <a:t>ни</a:t>
            </a:r>
            <a:r>
              <a:rPr lang="ru-RU" sz="4800" dirty="0" err="1" smtClean="0">
                <a:solidFill>
                  <a:schemeClr val="bg1"/>
                </a:solidFill>
                <a:cs typeface="Times New Roman" pitchFamily="18" charset="0"/>
              </a:rPr>
              <a:t>́</a:t>
            </a:r>
            <a:r>
              <a:rPr lang="ru-RU" sz="4800" dirty="0" err="1" smtClean="0">
                <a:solidFill>
                  <a:schemeClr val="bg1"/>
                </a:solidFill>
              </a:rPr>
              <a:t>к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9" name="AutoShape 11"/>
          <p:cNvSpPr>
            <a:spLocks noChangeArrowheads="1"/>
          </p:cNvSpPr>
          <p:nvPr/>
        </p:nvSpPr>
        <p:spPr bwMode="auto">
          <a:xfrm>
            <a:off x="1357298" y="5650330"/>
            <a:ext cx="4814887" cy="707620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err="1" smtClean="0">
                <a:solidFill>
                  <a:schemeClr val="bg1"/>
                </a:solidFill>
              </a:rPr>
              <a:t>яг</a:t>
            </a:r>
            <a:r>
              <a:rPr lang="ru-RU" sz="4800" dirty="0" smtClean="0">
                <a:solidFill>
                  <a:schemeClr val="bg1"/>
                </a:solidFill>
                <a:cs typeface="Times New Roman" pitchFamily="18" charset="0"/>
              </a:rPr>
              <a:t>́</a:t>
            </a:r>
            <a:r>
              <a:rPr lang="ru-RU" sz="4800" dirty="0" smtClean="0">
                <a:solidFill>
                  <a:schemeClr val="bg1"/>
                </a:solidFill>
              </a:rPr>
              <a:t> . да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20" name="WordArt 13"/>
          <p:cNvSpPr>
            <a:spLocks noChangeArrowheads="1" noChangeShapeType="1" noTextEdit="1"/>
          </p:cNvSpPr>
          <p:nvPr/>
        </p:nvSpPr>
        <p:spPr bwMode="auto">
          <a:xfrm>
            <a:off x="5741973" y="1691126"/>
            <a:ext cx="296862" cy="287968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и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1" name="WordArt 14"/>
          <p:cNvSpPr>
            <a:spLocks noChangeArrowheads="1" noChangeShapeType="1" noTextEdit="1"/>
          </p:cNvSpPr>
          <p:nvPr/>
        </p:nvSpPr>
        <p:spPr bwMode="auto">
          <a:xfrm>
            <a:off x="5741973" y="2397300"/>
            <a:ext cx="296862" cy="287968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2" name="WordArt 15"/>
          <p:cNvSpPr>
            <a:spLocks noChangeArrowheads="1" noChangeShapeType="1" noTextEdit="1"/>
          </p:cNvSpPr>
          <p:nvPr/>
        </p:nvSpPr>
        <p:spPr bwMode="auto">
          <a:xfrm>
            <a:off x="5741973" y="3102026"/>
            <a:ext cx="296862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3" name="WordArt 16"/>
          <p:cNvSpPr>
            <a:spLocks noChangeArrowheads="1" noChangeShapeType="1" noTextEdit="1"/>
          </p:cNvSpPr>
          <p:nvPr/>
        </p:nvSpPr>
        <p:spPr bwMode="auto">
          <a:xfrm>
            <a:off x="1517635" y="3816882"/>
            <a:ext cx="296863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4" name="WordArt 17"/>
          <p:cNvSpPr>
            <a:spLocks noChangeArrowheads="1" noChangeShapeType="1" noTextEdit="1"/>
          </p:cNvSpPr>
          <p:nvPr/>
        </p:nvSpPr>
        <p:spPr bwMode="auto">
          <a:xfrm>
            <a:off x="5741973" y="4502797"/>
            <a:ext cx="296862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5" name="WordArt 18"/>
          <p:cNvSpPr>
            <a:spLocks noChangeArrowheads="1" noChangeShapeType="1" noTextEdit="1"/>
          </p:cNvSpPr>
          <p:nvPr/>
        </p:nvSpPr>
        <p:spPr bwMode="auto">
          <a:xfrm>
            <a:off x="1519223" y="5220547"/>
            <a:ext cx="296862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е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6" name="WordArt 19"/>
          <p:cNvSpPr>
            <a:spLocks noChangeArrowheads="1" noChangeShapeType="1" noTextEdit="1"/>
          </p:cNvSpPr>
          <p:nvPr/>
        </p:nvSpPr>
        <p:spPr bwMode="auto">
          <a:xfrm>
            <a:off x="1519223" y="5923827"/>
            <a:ext cx="296862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7" name="WordArt 20"/>
          <p:cNvSpPr>
            <a:spLocks noChangeArrowheads="1" noChangeShapeType="1" noTextEdit="1"/>
          </p:cNvSpPr>
          <p:nvPr/>
        </p:nvSpPr>
        <p:spPr bwMode="auto">
          <a:xfrm>
            <a:off x="5741973" y="1002317"/>
            <a:ext cx="296862" cy="287968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8" name="WordArt 21"/>
          <p:cNvSpPr>
            <a:spLocks noChangeArrowheads="1" noChangeShapeType="1" noTextEdit="1"/>
          </p:cNvSpPr>
          <p:nvPr/>
        </p:nvSpPr>
        <p:spPr bwMode="auto">
          <a:xfrm>
            <a:off x="1519223" y="1002317"/>
            <a:ext cx="296862" cy="287968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9" name="WordArt 22"/>
          <p:cNvSpPr>
            <a:spLocks noChangeArrowheads="1" noChangeShapeType="1" noTextEdit="1"/>
          </p:cNvSpPr>
          <p:nvPr/>
        </p:nvSpPr>
        <p:spPr bwMode="auto">
          <a:xfrm>
            <a:off x="1517635" y="1691126"/>
            <a:ext cx="296863" cy="287968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е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30" name="WordArt 23"/>
          <p:cNvSpPr>
            <a:spLocks noChangeArrowheads="1" noChangeShapeType="1" noTextEdit="1"/>
          </p:cNvSpPr>
          <p:nvPr/>
        </p:nvSpPr>
        <p:spPr bwMode="auto">
          <a:xfrm>
            <a:off x="1519223" y="2397300"/>
            <a:ext cx="296862" cy="287968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31" name="WordArt 24"/>
          <p:cNvSpPr>
            <a:spLocks noChangeArrowheads="1" noChangeShapeType="1" noTextEdit="1"/>
          </p:cNvSpPr>
          <p:nvPr/>
        </p:nvSpPr>
        <p:spPr bwMode="auto">
          <a:xfrm>
            <a:off x="1517635" y="3102026"/>
            <a:ext cx="296863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32" name="WordArt 25"/>
          <p:cNvSpPr>
            <a:spLocks noChangeArrowheads="1" noChangeShapeType="1" noTextEdit="1"/>
          </p:cNvSpPr>
          <p:nvPr/>
        </p:nvSpPr>
        <p:spPr bwMode="auto">
          <a:xfrm>
            <a:off x="5741973" y="3816882"/>
            <a:ext cx="296862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33" name="WordArt 26"/>
          <p:cNvSpPr>
            <a:spLocks noChangeArrowheads="1" noChangeShapeType="1" noTextEdit="1"/>
          </p:cNvSpPr>
          <p:nvPr/>
        </p:nvSpPr>
        <p:spPr bwMode="auto">
          <a:xfrm>
            <a:off x="5741973" y="5923827"/>
            <a:ext cx="296862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34" name="WordArt 27"/>
          <p:cNvSpPr>
            <a:spLocks noChangeArrowheads="1" noChangeShapeType="1" noTextEdit="1"/>
          </p:cNvSpPr>
          <p:nvPr/>
        </p:nvSpPr>
        <p:spPr bwMode="auto">
          <a:xfrm>
            <a:off x="1519223" y="4502797"/>
            <a:ext cx="296862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35" name="WordArt 28"/>
          <p:cNvSpPr>
            <a:spLocks noChangeArrowheads="1" noChangeShapeType="1" noTextEdit="1"/>
          </p:cNvSpPr>
          <p:nvPr/>
        </p:nvSpPr>
        <p:spPr bwMode="auto">
          <a:xfrm>
            <a:off x="5741973" y="5220547"/>
            <a:ext cx="296862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и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36" name="AutoShape 2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143248" y="8643966"/>
            <a:ext cx="857256" cy="35719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1" dirty="0" smtClean="0"/>
              <a:t>ENTER</a:t>
            </a:r>
            <a:endParaRPr lang="ru-RU" b="1" dirty="0"/>
          </a:p>
        </p:txBody>
      </p:sp>
      <p:pic>
        <p:nvPicPr>
          <p:cNvPr id="37" name="Picture 3" descr="G:\Рисунки все\Коллекция Microsoft\Книги\18303438.gif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0" y="0"/>
            <a:ext cx="740094" cy="100012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12303E-7 2.77778E-6 L 0.20421 -0.003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" y="-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042E-7 -4.44444E-6 L 0.22549 -4.44444E-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5014E-6 -1.38889E-6 L -0.40032 0.0015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5014E-6 -1.11111E-6 L -0.35846 0.00347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" y="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5014E-6 2.77778E-7 L -0.18016 0.00382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" y="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5014E-6 2.77778E-7 L -0.42137 -0.00035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1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12303E-7 -1.94444E-6 L 0.27775 -1.94444E-6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5014E-6 -1.66667E-6 L -0.32701 0.00191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" y="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20" grpId="0"/>
      <p:bldP spid="20" grpId="1"/>
      <p:bldP spid="21" grpId="0"/>
      <p:bldP spid="22" grpId="0"/>
      <p:bldP spid="23" grpId="0"/>
      <p:bldP spid="23" grpId="1"/>
      <p:bldP spid="24" grpId="0"/>
      <p:bldP spid="25" grpId="0"/>
      <p:bldP spid="26" grpId="0"/>
      <p:bldP spid="26" grpId="1"/>
      <p:bldP spid="27" grpId="0"/>
      <p:bldP spid="27" grpId="1"/>
      <p:bldP spid="28" grpId="0"/>
      <p:bldP spid="29" grpId="0"/>
      <p:bldP spid="30" grpId="0"/>
      <p:bldP spid="30" grpId="1"/>
      <p:bldP spid="31" grpId="0"/>
      <p:bldP spid="31" grpId="1"/>
      <p:bldP spid="32" grpId="0"/>
      <p:bldP spid="33" grpId="0"/>
      <p:bldP spid="34" grpId="0"/>
      <p:bldP spid="34" grpId="1"/>
      <p:bldP spid="35" grpId="0"/>
      <p:bldP spid="35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642918" y="1000100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Овал 35"/>
          <p:cNvSpPr/>
          <p:nvPr/>
        </p:nvSpPr>
        <p:spPr>
          <a:xfrm>
            <a:off x="642918" y="1643042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Овал 35"/>
          <p:cNvSpPr/>
          <p:nvPr/>
        </p:nvSpPr>
        <p:spPr>
          <a:xfrm>
            <a:off x="642918" y="2357422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35"/>
          <p:cNvSpPr/>
          <p:nvPr/>
        </p:nvSpPr>
        <p:spPr>
          <a:xfrm>
            <a:off x="642918" y="3071052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Овал 35"/>
          <p:cNvSpPr/>
          <p:nvPr/>
        </p:nvSpPr>
        <p:spPr>
          <a:xfrm>
            <a:off x="642918" y="3774584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Овал 35"/>
          <p:cNvSpPr/>
          <p:nvPr/>
        </p:nvSpPr>
        <p:spPr>
          <a:xfrm>
            <a:off x="652171" y="5848154"/>
            <a:ext cx="460085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Овал 35"/>
          <p:cNvSpPr/>
          <p:nvPr/>
        </p:nvSpPr>
        <p:spPr>
          <a:xfrm>
            <a:off x="652171" y="4449634"/>
            <a:ext cx="460085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Овал 35"/>
          <p:cNvSpPr/>
          <p:nvPr/>
        </p:nvSpPr>
        <p:spPr>
          <a:xfrm>
            <a:off x="652171" y="5158863"/>
            <a:ext cx="460085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AutoShape 2"/>
          <p:cNvSpPr>
            <a:spLocks noChangeArrowheads="1"/>
          </p:cNvSpPr>
          <p:nvPr/>
        </p:nvSpPr>
        <p:spPr bwMode="auto">
          <a:xfrm>
            <a:off x="1357298" y="714348"/>
            <a:ext cx="4814887" cy="707621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 см . </a:t>
            </a:r>
            <a:r>
              <a:rPr lang="ru-RU" sz="4800" dirty="0" err="1" smtClean="0">
                <a:solidFill>
                  <a:schemeClr val="bg1"/>
                </a:solidFill>
              </a:rPr>
              <a:t>та</a:t>
            </a:r>
            <a:r>
              <a:rPr lang="ru-RU" sz="4800" dirty="0" err="1" smtClean="0">
                <a:solidFill>
                  <a:schemeClr val="bg1"/>
                </a:solidFill>
                <a:cs typeface="Times New Roman" pitchFamily="18" charset="0"/>
              </a:rPr>
              <a:t>́на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1357298" y="1421969"/>
            <a:ext cx="4814887" cy="707620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4800" dirty="0" smtClean="0">
                <a:solidFill>
                  <a:schemeClr val="bg1"/>
                </a:solidFill>
              </a:rPr>
              <a:t>    </a:t>
            </a:r>
            <a:r>
              <a:rPr lang="ru-RU" sz="4800" dirty="0" err="1" smtClean="0">
                <a:solidFill>
                  <a:schemeClr val="bg1"/>
                </a:solidFill>
              </a:rPr>
              <a:t>п</a:t>
            </a:r>
            <a:r>
              <a:rPr lang="ru-RU" sz="4800" dirty="0" smtClean="0">
                <a:solidFill>
                  <a:schemeClr val="bg1"/>
                </a:solidFill>
              </a:rPr>
              <a:t> . </a:t>
            </a:r>
            <a:r>
              <a:rPr lang="ru-RU" sz="4800" dirty="0" err="1" smtClean="0">
                <a:solidFill>
                  <a:schemeClr val="bg1"/>
                </a:solidFill>
              </a:rPr>
              <a:t>мидор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4" name="AutoShape 4"/>
          <p:cNvSpPr>
            <a:spLocks noChangeArrowheads="1"/>
          </p:cNvSpPr>
          <p:nvPr/>
        </p:nvSpPr>
        <p:spPr bwMode="auto">
          <a:xfrm>
            <a:off x="1357298" y="2129590"/>
            <a:ext cx="4814887" cy="707621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    т . </a:t>
            </a:r>
            <a:r>
              <a:rPr lang="ru-RU" sz="4800" dirty="0" err="1" smtClean="0">
                <a:solidFill>
                  <a:schemeClr val="bg1"/>
                </a:solidFill>
              </a:rPr>
              <a:t>традь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5" name="AutoShape 5"/>
          <p:cNvSpPr>
            <a:spLocks noChangeArrowheads="1"/>
          </p:cNvSpPr>
          <p:nvPr/>
        </p:nvSpPr>
        <p:spPr bwMode="auto">
          <a:xfrm>
            <a:off x="1357298" y="2837211"/>
            <a:ext cx="4814887" cy="707620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4800" dirty="0" smtClean="0">
                <a:solidFill>
                  <a:schemeClr val="bg1"/>
                </a:solidFill>
              </a:rPr>
              <a:t>       к . </a:t>
            </a:r>
            <a:r>
              <a:rPr lang="ru-RU" sz="4800" dirty="0" err="1" smtClean="0">
                <a:solidFill>
                  <a:schemeClr val="bg1"/>
                </a:solidFill>
              </a:rPr>
              <a:t>фир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6" name="AutoShape 6"/>
          <p:cNvSpPr>
            <a:spLocks noChangeArrowheads="1"/>
          </p:cNvSpPr>
          <p:nvPr/>
        </p:nvSpPr>
        <p:spPr bwMode="auto">
          <a:xfrm>
            <a:off x="1357298" y="3544831"/>
            <a:ext cx="4814887" cy="741417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ч . </a:t>
            </a:r>
            <a:r>
              <a:rPr lang="ru-RU" sz="4800" dirty="0" err="1" smtClean="0">
                <a:solidFill>
                  <a:schemeClr val="bg1"/>
                </a:solidFill>
              </a:rPr>
              <a:t>лове</a:t>
            </a:r>
            <a:r>
              <a:rPr lang="ru-RU" sz="4800" dirty="0" err="1" smtClean="0">
                <a:solidFill>
                  <a:schemeClr val="bg1"/>
                </a:solidFill>
                <a:cs typeface="Times New Roman" pitchFamily="18" charset="0"/>
              </a:rPr>
              <a:t>́</a:t>
            </a:r>
            <a:r>
              <a:rPr lang="ru-RU" sz="4800" dirty="0" err="1" smtClean="0">
                <a:solidFill>
                  <a:schemeClr val="bg1"/>
                </a:solidFill>
              </a:rPr>
              <a:t>к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7" name="AutoShape 7"/>
          <p:cNvSpPr>
            <a:spLocks noChangeArrowheads="1"/>
          </p:cNvSpPr>
          <p:nvPr/>
        </p:nvSpPr>
        <p:spPr bwMode="auto">
          <a:xfrm>
            <a:off x="1357298" y="4286248"/>
            <a:ext cx="4814887" cy="656460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err="1" smtClean="0">
                <a:solidFill>
                  <a:schemeClr val="bg1"/>
                </a:solidFill>
              </a:rPr>
              <a:t>адр</a:t>
            </a:r>
            <a:r>
              <a:rPr lang="ru-RU" sz="4800" dirty="0" smtClean="0">
                <a:solidFill>
                  <a:schemeClr val="bg1"/>
                </a:solidFill>
              </a:rPr>
              <a:t> . с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8" name="AutoShape 8"/>
          <p:cNvSpPr>
            <a:spLocks noChangeArrowheads="1"/>
          </p:cNvSpPr>
          <p:nvPr/>
        </p:nvSpPr>
        <p:spPr bwMode="auto">
          <a:xfrm>
            <a:off x="1357298" y="4942708"/>
            <a:ext cx="4814887" cy="707621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с . </a:t>
            </a:r>
            <a:r>
              <a:rPr lang="ru-RU" sz="4800" dirty="0" err="1" smtClean="0">
                <a:solidFill>
                  <a:schemeClr val="bg1"/>
                </a:solidFill>
              </a:rPr>
              <a:t>лда</a:t>
            </a:r>
            <a:r>
              <a:rPr lang="ru-RU" sz="4800" dirty="0" err="1" smtClean="0">
                <a:solidFill>
                  <a:schemeClr val="bg1"/>
                </a:solidFill>
                <a:cs typeface="Times New Roman" pitchFamily="18" charset="0"/>
              </a:rPr>
              <a:t>́</a:t>
            </a:r>
            <a:r>
              <a:rPr lang="ru-RU" sz="4800" dirty="0" err="1" smtClean="0">
                <a:solidFill>
                  <a:schemeClr val="bg1"/>
                </a:solidFill>
              </a:rPr>
              <a:t>т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9" name="AutoShape 9"/>
          <p:cNvSpPr>
            <a:spLocks noChangeArrowheads="1"/>
          </p:cNvSpPr>
          <p:nvPr/>
        </p:nvSpPr>
        <p:spPr bwMode="auto">
          <a:xfrm>
            <a:off x="1357298" y="5650330"/>
            <a:ext cx="4814887" cy="707620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 </a:t>
            </a:r>
            <a:r>
              <a:rPr lang="ru-RU" sz="4800" dirty="0" err="1" smtClean="0">
                <a:solidFill>
                  <a:schemeClr val="bg1"/>
                </a:solidFill>
              </a:rPr>
              <a:t>я</a:t>
            </a:r>
            <a:r>
              <a:rPr lang="ru-RU" sz="4800" dirty="0" err="1" smtClean="0">
                <a:solidFill>
                  <a:schemeClr val="bg1"/>
                </a:solidFill>
                <a:cs typeface="Times New Roman" pitchFamily="18" charset="0"/>
              </a:rPr>
              <a:t>́</a:t>
            </a:r>
            <a:r>
              <a:rPr lang="ru-RU" sz="4800" dirty="0" err="1" smtClean="0">
                <a:solidFill>
                  <a:schemeClr val="bg1"/>
                </a:solidFill>
              </a:rPr>
              <a:t>бл</a:t>
            </a:r>
            <a:r>
              <a:rPr lang="ru-RU" sz="4800" dirty="0" smtClean="0">
                <a:solidFill>
                  <a:schemeClr val="bg1"/>
                </a:solidFill>
              </a:rPr>
              <a:t> . ко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20" name="WordArt 13"/>
          <p:cNvSpPr>
            <a:spLocks noChangeArrowheads="1" noChangeShapeType="1" noTextEdit="1"/>
          </p:cNvSpPr>
          <p:nvPr/>
        </p:nvSpPr>
        <p:spPr bwMode="auto">
          <a:xfrm>
            <a:off x="1519223" y="1002317"/>
            <a:ext cx="296862" cy="287968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е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1" name="WordArt 14"/>
          <p:cNvSpPr>
            <a:spLocks noChangeArrowheads="1" noChangeShapeType="1" noTextEdit="1"/>
          </p:cNvSpPr>
          <p:nvPr/>
        </p:nvSpPr>
        <p:spPr bwMode="auto">
          <a:xfrm>
            <a:off x="5741973" y="1002317"/>
            <a:ext cx="296862" cy="287968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и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2" name="WordArt 15"/>
          <p:cNvSpPr>
            <a:spLocks noChangeArrowheads="1" noChangeShapeType="1" noTextEdit="1"/>
          </p:cNvSpPr>
          <p:nvPr/>
        </p:nvSpPr>
        <p:spPr bwMode="auto">
          <a:xfrm>
            <a:off x="5741973" y="1691126"/>
            <a:ext cx="296862" cy="287968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3" name="WordArt 16"/>
          <p:cNvSpPr>
            <a:spLocks noChangeArrowheads="1" noChangeShapeType="1" noTextEdit="1"/>
          </p:cNvSpPr>
          <p:nvPr/>
        </p:nvSpPr>
        <p:spPr bwMode="auto">
          <a:xfrm>
            <a:off x="5741973" y="2397300"/>
            <a:ext cx="296862" cy="287968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и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4" name="WordArt 17"/>
          <p:cNvSpPr>
            <a:spLocks noChangeArrowheads="1" noChangeShapeType="1" noTextEdit="1"/>
          </p:cNvSpPr>
          <p:nvPr/>
        </p:nvSpPr>
        <p:spPr bwMode="auto">
          <a:xfrm>
            <a:off x="5741973" y="3102026"/>
            <a:ext cx="296862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и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5" name="WordArt 18"/>
          <p:cNvSpPr>
            <a:spLocks noChangeArrowheads="1" noChangeShapeType="1" noTextEdit="1"/>
          </p:cNvSpPr>
          <p:nvPr/>
        </p:nvSpPr>
        <p:spPr bwMode="auto">
          <a:xfrm>
            <a:off x="1519223" y="3816882"/>
            <a:ext cx="296862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е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6" name="WordArt 19"/>
          <p:cNvSpPr>
            <a:spLocks noChangeArrowheads="1" noChangeShapeType="1" noTextEdit="1"/>
          </p:cNvSpPr>
          <p:nvPr/>
        </p:nvSpPr>
        <p:spPr bwMode="auto">
          <a:xfrm>
            <a:off x="5741973" y="5923827"/>
            <a:ext cx="296862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7" name="WordArt 20"/>
          <p:cNvSpPr>
            <a:spLocks noChangeArrowheads="1" noChangeShapeType="1" noTextEdit="1"/>
          </p:cNvSpPr>
          <p:nvPr/>
        </p:nvSpPr>
        <p:spPr bwMode="auto">
          <a:xfrm>
            <a:off x="5741973" y="4501350"/>
            <a:ext cx="296862" cy="287968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и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8" name="WordArt 21"/>
          <p:cNvSpPr>
            <a:spLocks noChangeArrowheads="1" noChangeShapeType="1" noTextEdit="1"/>
          </p:cNvSpPr>
          <p:nvPr/>
        </p:nvSpPr>
        <p:spPr bwMode="auto">
          <a:xfrm>
            <a:off x="1517635" y="5220547"/>
            <a:ext cx="296863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9" name="WordArt 22"/>
          <p:cNvSpPr>
            <a:spLocks noChangeArrowheads="1" noChangeShapeType="1" noTextEdit="1"/>
          </p:cNvSpPr>
          <p:nvPr/>
        </p:nvSpPr>
        <p:spPr bwMode="auto">
          <a:xfrm>
            <a:off x="1517635" y="1691126"/>
            <a:ext cx="296863" cy="287968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30" name="WordArt 23"/>
          <p:cNvSpPr>
            <a:spLocks noChangeArrowheads="1" noChangeShapeType="1" noTextEdit="1"/>
          </p:cNvSpPr>
          <p:nvPr/>
        </p:nvSpPr>
        <p:spPr bwMode="auto">
          <a:xfrm>
            <a:off x="1517635" y="2397300"/>
            <a:ext cx="296863" cy="287968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е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31" name="WordArt 24"/>
          <p:cNvSpPr>
            <a:spLocks noChangeArrowheads="1" noChangeShapeType="1" noTextEdit="1"/>
          </p:cNvSpPr>
          <p:nvPr/>
        </p:nvSpPr>
        <p:spPr bwMode="auto">
          <a:xfrm>
            <a:off x="1517635" y="3102026"/>
            <a:ext cx="296863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е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32" name="WordArt 25"/>
          <p:cNvSpPr>
            <a:spLocks noChangeArrowheads="1" noChangeShapeType="1" noTextEdit="1"/>
          </p:cNvSpPr>
          <p:nvPr/>
        </p:nvSpPr>
        <p:spPr bwMode="auto">
          <a:xfrm>
            <a:off x="5741973" y="3816882"/>
            <a:ext cx="296862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и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33" name="WordArt 26"/>
          <p:cNvSpPr>
            <a:spLocks noChangeArrowheads="1" noChangeShapeType="1" noTextEdit="1"/>
          </p:cNvSpPr>
          <p:nvPr/>
        </p:nvSpPr>
        <p:spPr bwMode="auto">
          <a:xfrm>
            <a:off x="1517635" y="4502797"/>
            <a:ext cx="296863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е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34" name="WordArt 27"/>
          <p:cNvSpPr>
            <a:spLocks noChangeArrowheads="1" noChangeShapeType="1" noTextEdit="1"/>
          </p:cNvSpPr>
          <p:nvPr/>
        </p:nvSpPr>
        <p:spPr bwMode="auto">
          <a:xfrm>
            <a:off x="5741973" y="5220547"/>
            <a:ext cx="296862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35" name="WordArt 28"/>
          <p:cNvSpPr>
            <a:spLocks noChangeArrowheads="1" noChangeShapeType="1" noTextEdit="1"/>
          </p:cNvSpPr>
          <p:nvPr/>
        </p:nvSpPr>
        <p:spPr bwMode="auto">
          <a:xfrm>
            <a:off x="1517635" y="5923827"/>
            <a:ext cx="296863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36" name="AutoShape 2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143248" y="8643966"/>
            <a:ext cx="857256" cy="35719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1" dirty="0" smtClean="0"/>
              <a:t>ENTER</a:t>
            </a:r>
            <a:endParaRPr lang="ru-RU" b="1" dirty="0"/>
          </a:p>
        </p:txBody>
      </p:sp>
      <p:pic>
        <p:nvPicPr>
          <p:cNvPr id="37" name="Picture 3" descr="G:\Рисунки все\Коллекция Microsoft\Книги\18303438.gif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0" y="0"/>
            <a:ext cx="740094" cy="100012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12303E-7 2.77778E-6 L 0.28816 -0.003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" y="-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5014E-6 -4.44444E-6 L -0.40032 -4.44444E-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042E-7 -1.38889E-6 L 0.25694 0.0015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" y="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042E-7 -1.11111E-6 L 0.26734 0.00347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" y="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12303E-7 2.77778E-7 L 0.21485 0.00382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" y="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042E-7 2.77778E-7 L 0.35129 -0.00035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6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5014E-6 -1.94444E-6 L -0.37951 -1.94444E-6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0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5014E-6 -1.66667E-6 L -0.27451 0.00191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" y="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20" grpId="0"/>
      <p:bldP spid="21" grpId="0"/>
      <p:bldP spid="21" grpId="1"/>
      <p:bldP spid="22" grpId="0"/>
      <p:bldP spid="23" grpId="0"/>
      <p:bldP spid="23" grpId="1"/>
      <p:bldP spid="24" grpId="0"/>
      <p:bldP spid="24" grpId="1"/>
      <p:bldP spid="25" grpId="0"/>
      <p:bldP spid="26" grpId="0"/>
      <p:bldP spid="27" grpId="0"/>
      <p:bldP spid="27" grpId="1"/>
      <p:bldP spid="28" grpId="0"/>
      <p:bldP spid="28" grpId="1"/>
      <p:bldP spid="29" grpId="0"/>
      <p:bldP spid="29" grpId="1"/>
      <p:bldP spid="30" grpId="0"/>
      <p:bldP spid="31" grpId="0"/>
      <p:bldP spid="32" grpId="0"/>
      <p:bldP spid="32" grpId="1"/>
      <p:bldP spid="33" grpId="0"/>
      <p:bldP spid="34" grpId="0"/>
      <p:bldP spid="35" grpId="0"/>
      <p:bldP spid="35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642918" y="1071538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Овал 35"/>
          <p:cNvSpPr/>
          <p:nvPr/>
        </p:nvSpPr>
        <p:spPr>
          <a:xfrm>
            <a:off x="642918" y="1643042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Овал 35"/>
          <p:cNvSpPr/>
          <p:nvPr/>
        </p:nvSpPr>
        <p:spPr>
          <a:xfrm>
            <a:off x="642918" y="2437302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35"/>
          <p:cNvSpPr/>
          <p:nvPr/>
        </p:nvSpPr>
        <p:spPr>
          <a:xfrm>
            <a:off x="642918" y="3071052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Овал 35"/>
          <p:cNvSpPr/>
          <p:nvPr/>
        </p:nvSpPr>
        <p:spPr>
          <a:xfrm>
            <a:off x="642918" y="3774584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Овал 35"/>
          <p:cNvSpPr/>
          <p:nvPr/>
        </p:nvSpPr>
        <p:spPr>
          <a:xfrm>
            <a:off x="652171" y="5848154"/>
            <a:ext cx="460085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Овал 35"/>
          <p:cNvSpPr/>
          <p:nvPr/>
        </p:nvSpPr>
        <p:spPr>
          <a:xfrm>
            <a:off x="652171" y="4449634"/>
            <a:ext cx="460085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Овал 35"/>
          <p:cNvSpPr/>
          <p:nvPr/>
        </p:nvSpPr>
        <p:spPr>
          <a:xfrm>
            <a:off x="652171" y="5158863"/>
            <a:ext cx="460085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AutoShape 2"/>
          <p:cNvSpPr>
            <a:spLocks noChangeArrowheads="1"/>
          </p:cNvSpPr>
          <p:nvPr/>
        </p:nvSpPr>
        <p:spPr bwMode="auto">
          <a:xfrm>
            <a:off x="1285860" y="714348"/>
            <a:ext cx="4814887" cy="716579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err="1" smtClean="0">
                <a:solidFill>
                  <a:schemeClr val="bg1"/>
                </a:solidFill>
              </a:rPr>
              <a:t>п</a:t>
            </a:r>
            <a:r>
              <a:rPr lang="ru-RU" sz="4800" dirty="0" smtClean="0">
                <a:solidFill>
                  <a:schemeClr val="bg1"/>
                </a:solidFill>
              </a:rPr>
              <a:t> . </a:t>
            </a:r>
            <a:r>
              <a:rPr lang="ru-RU" sz="4800" dirty="0" err="1" smtClean="0">
                <a:solidFill>
                  <a:schemeClr val="bg1"/>
                </a:solidFill>
              </a:rPr>
              <a:t>трушка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1285860" y="1430927"/>
            <a:ext cx="4814887" cy="716578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4800" dirty="0" smtClean="0">
                <a:solidFill>
                  <a:schemeClr val="bg1"/>
                </a:solidFill>
              </a:rPr>
              <a:t>    </a:t>
            </a:r>
            <a:r>
              <a:rPr lang="ru-RU" sz="4800" dirty="0" err="1" smtClean="0">
                <a:solidFill>
                  <a:schemeClr val="bg1"/>
                </a:solidFill>
              </a:rPr>
              <a:t>масл</a:t>
            </a:r>
            <a:r>
              <a:rPr lang="ru-RU" sz="4800" dirty="0" smtClean="0">
                <a:solidFill>
                  <a:schemeClr val="bg1"/>
                </a:solidFill>
              </a:rPr>
              <a:t> . 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4" name="AutoShape 4"/>
          <p:cNvSpPr>
            <a:spLocks noChangeArrowheads="1"/>
          </p:cNvSpPr>
          <p:nvPr/>
        </p:nvSpPr>
        <p:spPr bwMode="auto">
          <a:xfrm>
            <a:off x="1285860" y="2147504"/>
            <a:ext cx="4814887" cy="716579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 м . шок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5" name="AutoShape 5"/>
          <p:cNvSpPr>
            <a:spLocks noChangeArrowheads="1"/>
          </p:cNvSpPr>
          <p:nvPr/>
        </p:nvSpPr>
        <p:spPr bwMode="auto">
          <a:xfrm>
            <a:off x="1285860" y="2864083"/>
            <a:ext cx="4814887" cy="716578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4800" dirty="0" smtClean="0">
                <a:solidFill>
                  <a:schemeClr val="bg1"/>
                </a:solidFill>
              </a:rPr>
              <a:t>   </a:t>
            </a:r>
            <a:r>
              <a:rPr lang="ru-RU" sz="4800" dirty="0" err="1" smtClean="0">
                <a:solidFill>
                  <a:schemeClr val="bg1"/>
                </a:solidFill>
              </a:rPr>
              <a:t>ог</a:t>
            </a:r>
            <a:r>
              <a:rPr lang="ru-RU" sz="4800" dirty="0" smtClean="0">
                <a:solidFill>
                  <a:schemeClr val="bg1"/>
                </a:solidFill>
              </a:rPr>
              <a:t> . </a:t>
            </a:r>
            <a:r>
              <a:rPr lang="ru-RU" sz="4800" dirty="0" err="1" smtClean="0">
                <a:solidFill>
                  <a:schemeClr val="bg1"/>
                </a:solidFill>
              </a:rPr>
              <a:t>ро</a:t>
            </a:r>
            <a:r>
              <a:rPr lang="ru-RU" sz="4800" dirty="0" err="1" smtClean="0">
                <a:solidFill>
                  <a:schemeClr val="bg1"/>
                </a:solidFill>
                <a:cs typeface="Times New Roman" pitchFamily="18" charset="0"/>
              </a:rPr>
              <a:t>́</a:t>
            </a:r>
            <a:r>
              <a:rPr lang="ru-RU" sz="4800" dirty="0" err="1" smtClean="0">
                <a:solidFill>
                  <a:schemeClr val="bg1"/>
                </a:solidFill>
              </a:rPr>
              <a:t>д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6" name="AutoShape 6"/>
          <p:cNvSpPr>
            <a:spLocks noChangeArrowheads="1"/>
          </p:cNvSpPr>
          <p:nvPr/>
        </p:nvSpPr>
        <p:spPr bwMode="auto">
          <a:xfrm>
            <a:off x="1285860" y="3580660"/>
            <a:ext cx="4814887" cy="716579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маг . </a:t>
            </a:r>
            <a:r>
              <a:rPr lang="ru-RU" sz="4800" dirty="0" err="1" smtClean="0">
                <a:solidFill>
                  <a:schemeClr val="bg1"/>
                </a:solidFill>
              </a:rPr>
              <a:t>зи</a:t>
            </a:r>
            <a:r>
              <a:rPr lang="ru-RU" sz="4800" dirty="0" err="1" smtClean="0">
                <a:solidFill>
                  <a:schemeClr val="bg1"/>
                </a:solidFill>
                <a:cs typeface="Times New Roman" pitchFamily="18" charset="0"/>
              </a:rPr>
              <a:t>́</a:t>
            </a:r>
            <a:r>
              <a:rPr lang="ru-RU" sz="4800" dirty="0" err="1" smtClean="0">
                <a:solidFill>
                  <a:schemeClr val="bg1"/>
                </a:solidFill>
              </a:rPr>
              <a:t>н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7" name="AutoShape 7"/>
          <p:cNvSpPr>
            <a:spLocks noChangeArrowheads="1"/>
          </p:cNvSpPr>
          <p:nvPr/>
        </p:nvSpPr>
        <p:spPr bwMode="auto">
          <a:xfrm>
            <a:off x="1285860" y="4279654"/>
            <a:ext cx="4814887" cy="716578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мак . </a:t>
            </a:r>
            <a:r>
              <a:rPr lang="ru-RU" sz="4800" dirty="0" err="1" smtClean="0">
                <a:solidFill>
                  <a:schemeClr val="bg1"/>
                </a:solidFill>
              </a:rPr>
              <a:t>роны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8" name="AutoShape 8"/>
          <p:cNvSpPr>
            <a:spLocks noChangeArrowheads="1"/>
          </p:cNvSpPr>
          <p:nvPr/>
        </p:nvSpPr>
        <p:spPr bwMode="auto">
          <a:xfrm>
            <a:off x="1285860" y="4996232"/>
            <a:ext cx="4814887" cy="716579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 </a:t>
            </a:r>
            <a:r>
              <a:rPr lang="ru-RU" sz="4800" dirty="0" err="1" smtClean="0">
                <a:solidFill>
                  <a:schemeClr val="bg1"/>
                </a:solidFill>
              </a:rPr>
              <a:t>п</a:t>
            </a:r>
            <a:r>
              <a:rPr lang="ru-RU" sz="4800" dirty="0" smtClean="0">
                <a:solidFill>
                  <a:schemeClr val="bg1"/>
                </a:solidFill>
              </a:rPr>
              <a:t> . </a:t>
            </a:r>
            <a:r>
              <a:rPr lang="ru-RU" sz="4800" dirty="0" err="1" smtClean="0">
                <a:solidFill>
                  <a:schemeClr val="bg1"/>
                </a:solidFill>
              </a:rPr>
              <a:t>мидо</a:t>
            </a:r>
            <a:r>
              <a:rPr lang="ru-RU" sz="4800" dirty="0" err="1" smtClean="0">
                <a:solidFill>
                  <a:schemeClr val="bg1"/>
                </a:solidFill>
                <a:cs typeface="Times New Roman" pitchFamily="18" charset="0"/>
              </a:rPr>
              <a:t>́</a:t>
            </a:r>
            <a:r>
              <a:rPr lang="ru-RU" sz="4800" dirty="0" err="1" smtClean="0">
                <a:solidFill>
                  <a:schemeClr val="bg1"/>
                </a:solidFill>
              </a:rPr>
              <a:t>р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9" name="AutoShape 9"/>
          <p:cNvSpPr>
            <a:spLocks noChangeArrowheads="1"/>
          </p:cNvSpPr>
          <p:nvPr/>
        </p:nvSpPr>
        <p:spPr bwMode="auto">
          <a:xfrm>
            <a:off x="1285860" y="5712810"/>
            <a:ext cx="4814887" cy="716578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err="1" smtClean="0">
                <a:solidFill>
                  <a:schemeClr val="bg1"/>
                </a:solidFill>
              </a:rPr>
              <a:t>сол</a:t>
            </a:r>
            <a:r>
              <a:rPr lang="ru-RU" sz="4800" dirty="0" smtClean="0">
                <a:solidFill>
                  <a:schemeClr val="bg1"/>
                </a:solidFill>
              </a:rPr>
              <a:t> . вей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20" name="WordArt 13"/>
          <p:cNvSpPr>
            <a:spLocks noChangeArrowheads="1" noChangeShapeType="1" noTextEdit="1"/>
          </p:cNvSpPr>
          <p:nvPr/>
        </p:nvSpPr>
        <p:spPr bwMode="auto">
          <a:xfrm>
            <a:off x="1447785" y="1005962"/>
            <a:ext cx="296862" cy="291613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е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1" name="WordArt 14"/>
          <p:cNvSpPr>
            <a:spLocks noChangeArrowheads="1" noChangeShapeType="1" noTextEdit="1"/>
          </p:cNvSpPr>
          <p:nvPr/>
        </p:nvSpPr>
        <p:spPr bwMode="auto">
          <a:xfrm>
            <a:off x="5670535" y="1005962"/>
            <a:ext cx="296862" cy="291613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и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2" name="WordArt 15"/>
          <p:cNvSpPr>
            <a:spLocks noChangeArrowheads="1" noChangeShapeType="1" noTextEdit="1"/>
          </p:cNvSpPr>
          <p:nvPr/>
        </p:nvSpPr>
        <p:spPr bwMode="auto">
          <a:xfrm>
            <a:off x="5670535" y="1703490"/>
            <a:ext cx="296862" cy="291613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3" name="WordArt 16"/>
          <p:cNvSpPr>
            <a:spLocks noChangeArrowheads="1" noChangeShapeType="1" noTextEdit="1"/>
          </p:cNvSpPr>
          <p:nvPr/>
        </p:nvSpPr>
        <p:spPr bwMode="auto">
          <a:xfrm>
            <a:off x="5670535" y="2418603"/>
            <a:ext cx="296862" cy="291613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и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4" name="WordArt 17"/>
          <p:cNvSpPr>
            <a:spLocks noChangeArrowheads="1" noChangeShapeType="1" noTextEdit="1"/>
          </p:cNvSpPr>
          <p:nvPr/>
        </p:nvSpPr>
        <p:spPr bwMode="auto">
          <a:xfrm>
            <a:off x="1446197" y="3132250"/>
            <a:ext cx="296863" cy="29161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5" name="WordArt 18"/>
          <p:cNvSpPr>
            <a:spLocks noChangeArrowheads="1" noChangeShapeType="1" noTextEdit="1"/>
          </p:cNvSpPr>
          <p:nvPr/>
        </p:nvSpPr>
        <p:spPr bwMode="auto">
          <a:xfrm>
            <a:off x="1447785" y="3856155"/>
            <a:ext cx="296862" cy="29161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6" name="WordArt 19"/>
          <p:cNvSpPr>
            <a:spLocks noChangeArrowheads="1" noChangeShapeType="1" noTextEdit="1"/>
          </p:cNvSpPr>
          <p:nvPr/>
        </p:nvSpPr>
        <p:spPr bwMode="auto">
          <a:xfrm>
            <a:off x="5670535" y="5989770"/>
            <a:ext cx="296862" cy="29161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7" name="WordArt 20"/>
          <p:cNvSpPr>
            <a:spLocks noChangeArrowheads="1" noChangeShapeType="1" noTextEdit="1"/>
          </p:cNvSpPr>
          <p:nvPr/>
        </p:nvSpPr>
        <p:spPr bwMode="auto">
          <a:xfrm>
            <a:off x="5670535" y="4549287"/>
            <a:ext cx="296862" cy="291613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8" name="WordArt 21"/>
          <p:cNvSpPr>
            <a:spLocks noChangeArrowheads="1" noChangeShapeType="1" noTextEdit="1"/>
          </p:cNvSpPr>
          <p:nvPr/>
        </p:nvSpPr>
        <p:spPr bwMode="auto">
          <a:xfrm>
            <a:off x="1446197" y="5277588"/>
            <a:ext cx="296863" cy="29161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9" name="WordArt 22"/>
          <p:cNvSpPr>
            <a:spLocks noChangeArrowheads="1" noChangeShapeType="1" noTextEdit="1"/>
          </p:cNvSpPr>
          <p:nvPr/>
        </p:nvSpPr>
        <p:spPr bwMode="auto">
          <a:xfrm>
            <a:off x="1446197" y="1703490"/>
            <a:ext cx="296863" cy="291613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30" name="WordArt 23"/>
          <p:cNvSpPr>
            <a:spLocks noChangeArrowheads="1" noChangeShapeType="1" noTextEdit="1"/>
          </p:cNvSpPr>
          <p:nvPr/>
        </p:nvSpPr>
        <p:spPr bwMode="auto">
          <a:xfrm>
            <a:off x="1446197" y="2418603"/>
            <a:ext cx="296863" cy="291613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е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31" name="WordArt 24"/>
          <p:cNvSpPr>
            <a:spLocks noChangeArrowheads="1" noChangeShapeType="1" noTextEdit="1"/>
          </p:cNvSpPr>
          <p:nvPr/>
        </p:nvSpPr>
        <p:spPr bwMode="auto">
          <a:xfrm>
            <a:off x="5670535" y="3111734"/>
            <a:ext cx="296862" cy="29161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32" name="WordArt 25"/>
          <p:cNvSpPr>
            <a:spLocks noChangeArrowheads="1" noChangeShapeType="1" noTextEdit="1"/>
          </p:cNvSpPr>
          <p:nvPr/>
        </p:nvSpPr>
        <p:spPr bwMode="auto">
          <a:xfrm>
            <a:off x="5670535" y="3856155"/>
            <a:ext cx="296862" cy="29161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33" name="WordArt 26"/>
          <p:cNvSpPr>
            <a:spLocks noChangeArrowheads="1" noChangeShapeType="1" noTextEdit="1"/>
          </p:cNvSpPr>
          <p:nvPr/>
        </p:nvSpPr>
        <p:spPr bwMode="auto">
          <a:xfrm>
            <a:off x="1446197" y="4550752"/>
            <a:ext cx="296863" cy="29161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34" name="WordArt 27"/>
          <p:cNvSpPr>
            <a:spLocks noChangeArrowheads="1" noChangeShapeType="1" noTextEdit="1"/>
          </p:cNvSpPr>
          <p:nvPr/>
        </p:nvSpPr>
        <p:spPr bwMode="auto">
          <a:xfrm>
            <a:off x="5670535" y="5277588"/>
            <a:ext cx="296862" cy="29161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35" name="WordArt 28"/>
          <p:cNvSpPr>
            <a:spLocks noChangeArrowheads="1" noChangeShapeType="1" noTextEdit="1"/>
          </p:cNvSpPr>
          <p:nvPr/>
        </p:nvSpPr>
        <p:spPr bwMode="auto">
          <a:xfrm>
            <a:off x="1446197" y="5989770"/>
            <a:ext cx="296863" cy="29161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36" name="AutoShape 2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143248" y="8643966"/>
            <a:ext cx="857256" cy="35719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1" dirty="0" smtClean="0"/>
              <a:t>ENTER</a:t>
            </a:r>
            <a:endParaRPr lang="ru-RU" b="1" dirty="0"/>
          </a:p>
        </p:txBody>
      </p:sp>
      <p:pic>
        <p:nvPicPr>
          <p:cNvPr id="37" name="Picture 3" descr="G:\Рисунки все\Коллекция Microsoft\Книги\18303438.gif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0" y="0"/>
            <a:ext cx="740094" cy="100012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8178E-6 1.94444E-6 L 0.19357 -0.0038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" y="-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71138E-6 -4.44444E-6 L -0.26226 -4.44444E-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1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67345E-6 -1.94444E-6 L 0.26225 -0.00087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1" y="-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81961E-6 0 L -0.38991 0.00208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" y="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8178E-6 -3.61111E-6 L 0.30898 -0.00069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41443E-6 -1.66667E-6 L 0.27775 0.0022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81961E-6 4.44444E-6 L -0.40055 0.00138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81961E-6 3.05556E-6 L -0.3166 0.00225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" y="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20" grpId="0"/>
      <p:bldP spid="21" grpId="0"/>
      <p:bldP spid="21" grpId="1"/>
      <p:bldP spid="22" grpId="0"/>
      <p:bldP spid="23" grpId="0"/>
      <p:bldP spid="23" grpId="1"/>
      <p:bldP spid="24" grpId="0"/>
      <p:bldP spid="24" grpId="1"/>
      <p:bldP spid="25" grpId="0"/>
      <p:bldP spid="26" grpId="0"/>
      <p:bldP spid="27" grpId="0"/>
      <p:bldP spid="27" grpId="1"/>
      <p:bldP spid="28" grpId="0"/>
      <p:bldP spid="28" grpId="1"/>
      <p:bldP spid="29" grpId="0"/>
      <p:bldP spid="29" grpId="1"/>
      <p:bldP spid="30" grpId="0"/>
      <p:bldP spid="31" grpId="0"/>
      <p:bldP spid="32" grpId="0"/>
      <p:bldP spid="32" grpId="1"/>
      <p:bldP spid="33" grpId="0"/>
      <p:bldP spid="34" grpId="0"/>
      <p:bldP spid="35" grpId="0"/>
      <p:bldP spid="35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143248" y="8643966"/>
            <a:ext cx="857256" cy="35719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1" dirty="0" smtClean="0"/>
              <a:t>ENTER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071546" y="1357290"/>
            <a:ext cx="4857784" cy="4357718"/>
          </a:xfrm>
          <a:prstGeom prst="rect">
            <a:avLst/>
          </a:prstGeom>
          <a:noFill/>
        </p:spPr>
        <p:txBody>
          <a:bodyPr wrap="square" rtlCol="0">
            <a:prstTxWarp prst="textButtonPour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МОЛОДЦЫ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!</a:t>
            </a:r>
            <a:endParaRPr lang="ru-RU" sz="3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026" name="Picture 2" descr="G:\Рисунки все\Коллекция Microsoft\Книги\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306" y="2928926"/>
            <a:ext cx="1976446" cy="238536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hsl"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4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43182" y="1357290"/>
            <a:ext cx="350046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hlinkClick r:id="rId2"/>
              </a:rPr>
              <a:t>http://www . net-prices . </a:t>
            </a:r>
            <a:r>
              <a:rPr lang="en-US" sz="1400" dirty="0" err="1" smtClean="0">
                <a:hlinkClick r:id="rId2"/>
              </a:rPr>
              <a:t>ru</a:t>
            </a:r>
            <a:r>
              <a:rPr lang="en-US" sz="1400" dirty="0" smtClean="0">
                <a:hlinkClick r:id="rId2"/>
              </a:rPr>
              <a:t>/products/casio_ex-word_ew-r3000 . jpg</a:t>
            </a:r>
            <a:r>
              <a:rPr lang="ru-RU" sz="1400" dirty="0" smtClean="0"/>
              <a:t> – фон планшет</a:t>
            </a:r>
          </a:p>
          <a:p>
            <a:r>
              <a:rPr lang="en-US" sz="1400" dirty="0" smtClean="0">
                <a:hlinkClick r:id="rId3"/>
              </a:rPr>
              <a:t>http://zvuki-tut.narod.ru/volshebstvo-prevraschenie.htm</a:t>
            </a:r>
            <a:r>
              <a:rPr lang="ru-RU" sz="1400" dirty="0" smtClean="0"/>
              <a:t> - звук волшебства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14356" y="571472"/>
            <a:ext cx="32861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РЕСУРСЫ:</a:t>
            </a:r>
            <a:endParaRPr lang="ru-RU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AutoShape 2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143248" y="8643966"/>
            <a:ext cx="857256" cy="35719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1" dirty="0" smtClean="0"/>
              <a:t>ENTER</a:t>
            </a:r>
            <a:endParaRPr lang="ru-RU" b="1" dirty="0"/>
          </a:p>
        </p:txBody>
      </p:sp>
      <p:pic>
        <p:nvPicPr>
          <p:cNvPr id="1028" name="Picture 4" descr="G:\Рисунки все\Коллекция картинок (Microsoft) востановленная\Анимированные книги\knigi-114.gif"/>
          <p:cNvPicPr>
            <a:picLocks noChangeAspect="1" noChangeArrowheads="1" noCrop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14356" y="1285852"/>
            <a:ext cx="1928826" cy="1706803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500042" y="3071802"/>
            <a:ext cx="378621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hlinkClick r:id="rId5"/>
              </a:rPr>
              <a:t>http://www.edu.cap.ru/home/8831/konkurs_chten_2013.png</a:t>
            </a:r>
            <a:r>
              <a:rPr lang="ru-RU" sz="1400" dirty="0" smtClean="0"/>
              <a:t> - дети читают книги</a:t>
            </a:r>
          </a:p>
          <a:p>
            <a:r>
              <a:rPr lang="en-US" sz="1400" dirty="0" smtClean="0">
                <a:hlinkClick r:id="rId6"/>
              </a:rPr>
              <a:t>http://kayakent2.dagschool.com/_http_schools/1721/Kayakent2/admin/ckfinder/core/connector/php/connector.phpfck_user_files/images/2012-metu-lietuviu-kalbos-iskaitos-potemes_1.jpg</a:t>
            </a:r>
            <a:r>
              <a:rPr lang="ru-RU" sz="1400" dirty="0" smtClean="0"/>
              <a:t> - книга смотрит</a:t>
            </a:r>
          </a:p>
          <a:p>
            <a:r>
              <a:rPr lang="en-US" sz="1400" dirty="0" smtClean="0">
                <a:hlinkClick r:id="rId7"/>
              </a:rPr>
              <a:t>http://kvantmarx.edusite.ru/images/crbst_salon40.gif</a:t>
            </a:r>
            <a:r>
              <a:rPr lang="ru-RU" sz="1400" dirty="0" smtClean="0"/>
              <a:t> - книжный шкаф</a:t>
            </a:r>
          </a:p>
          <a:p>
            <a:r>
              <a:rPr lang="en-US" sz="1400" dirty="0" smtClean="0">
                <a:hlinkClick r:id="rId8"/>
              </a:rPr>
              <a:t>http://illustrators.ru/illustrations/41613_original.jpg</a:t>
            </a:r>
            <a:r>
              <a:rPr lang="ru-RU" sz="1400" dirty="0" smtClean="0"/>
              <a:t> - девочка</a:t>
            </a:r>
            <a:endParaRPr lang="ru-RU" sz="1400" dirty="0"/>
          </a:p>
        </p:txBody>
      </p:sp>
      <p:pic>
        <p:nvPicPr>
          <p:cNvPr id="10" name="Рисунок 9" descr="41613_original.jpg"/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3857627" y="2500298"/>
            <a:ext cx="2455733" cy="3910402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1285860" y="714348"/>
            <a:ext cx="4852590" cy="707621"/>
          </a:xfrm>
          <a:prstGeom prst="flowChartPredefinedProcess">
            <a:avLst/>
          </a:prstGeom>
          <a:noFill/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 . </a:t>
            </a:r>
            <a:r>
              <a:rPr lang="ru-RU" sz="4800" dirty="0" err="1" smtClean="0">
                <a:solidFill>
                  <a:schemeClr val="bg1"/>
                </a:solidFill>
              </a:rPr>
              <a:t>льбом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8" name="WordArt 3"/>
          <p:cNvSpPr>
            <a:spLocks noChangeArrowheads="1" noChangeShapeType="1" noTextEdit="1"/>
          </p:cNvSpPr>
          <p:nvPr/>
        </p:nvSpPr>
        <p:spPr bwMode="auto">
          <a:xfrm>
            <a:off x="1428736" y="1000100"/>
            <a:ext cx="299188" cy="287968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9" name="WordArt 4"/>
          <p:cNvSpPr>
            <a:spLocks noChangeArrowheads="1" noChangeShapeType="1" noTextEdit="1"/>
          </p:cNvSpPr>
          <p:nvPr/>
        </p:nvSpPr>
        <p:spPr bwMode="auto">
          <a:xfrm>
            <a:off x="5704868" y="1002316"/>
            <a:ext cx="299188" cy="287968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1285860" y="1421970"/>
            <a:ext cx="4852590" cy="707620"/>
          </a:xfrm>
          <a:prstGeom prst="flowChartPredefinedProcess">
            <a:avLst/>
          </a:prstGeom>
          <a:noFill/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>
                <a:solidFill>
                  <a:schemeClr val="bg1"/>
                </a:solidFill>
              </a:rPr>
              <a:t>    </a:t>
            </a:r>
            <a:r>
              <a:rPr lang="ru-RU" sz="4800" dirty="0" smtClean="0">
                <a:solidFill>
                  <a:schemeClr val="bg1"/>
                </a:solidFill>
              </a:rPr>
              <a:t>б . </a:t>
            </a:r>
            <a:r>
              <a:rPr lang="ru-RU" sz="4800" dirty="0" err="1" smtClean="0">
                <a:solidFill>
                  <a:schemeClr val="bg1"/>
                </a:solidFill>
              </a:rPr>
              <a:t>га</a:t>
            </a:r>
            <a:r>
              <a:rPr lang="ru-RU" sz="4800" dirty="0" err="1" smtClean="0">
                <a:solidFill>
                  <a:schemeClr val="bg1"/>
                </a:solidFill>
                <a:cs typeface="Times New Roman" pitchFamily="18" charset="0"/>
              </a:rPr>
              <a:t>́</a:t>
            </a:r>
            <a:r>
              <a:rPr lang="ru-RU" sz="4800" dirty="0" err="1" smtClean="0">
                <a:solidFill>
                  <a:schemeClr val="bg1"/>
                </a:solidFill>
              </a:rPr>
              <a:t>ж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1285860" y="2129590"/>
            <a:ext cx="4852590" cy="707621"/>
          </a:xfrm>
          <a:prstGeom prst="flowChartPredefinedProcess">
            <a:avLst/>
          </a:prstGeom>
          <a:noFill/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г . </a:t>
            </a:r>
            <a:r>
              <a:rPr lang="ru-RU" sz="4800" dirty="0" err="1" smtClean="0">
                <a:solidFill>
                  <a:schemeClr val="bg1"/>
                </a:solidFill>
              </a:rPr>
              <a:t>рох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1285860" y="2837212"/>
            <a:ext cx="4852590" cy="707620"/>
          </a:xfrm>
          <a:prstGeom prst="flowChartPredefinedProcess">
            <a:avLst/>
          </a:prstGeom>
          <a:noFill/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>
                <a:solidFill>
                  <a:schemeClr val="bg1"/>
                </a:solidFill>
              </a:rPr>
              <a:t>    </a:t>
            </a:r>
            <a:r>
              <a:rPr lang="ru-RU" sz="4800" dirty="0" smtClean="0">
                <a:solidFill>
                  <a:schemeClr val="bg1"/>
                </a:solidFill>
              </a:rPr>
              <a:t>б . </a:t>
            </a:r>
            <a:r>
              <a:rPr lang="ru-RU" sz="4800" dirty="0" err="1" smtClean="0">
                <a:solidFill>
                  <a:schemeClr val="bg1"/>
                </a:solidFill>
              </a:rPr>
              <a:t>ти</a:t>
            </a:r>
            <a:r>
              <a:rPr lang="ru-RU" sz="4800" dirty="0" err="1" smtClean="0">
                <a:solidFill>
                  <a:schemeClr val="bg1"/>
                </a:solidFill>
                <a:cs typeface="Times New Roman" pitchFamily="18" charset="0"/>
              </a:rPr>
              <a:t>́</a:t>
            </a:r>
            <a:r>
              <a:rPr lang="ru-RU" sz="4800" dirty="0" err="1" smtClean="0">
                <a:solidFill>
                  <a:schemeClr val="bg1"/>
                </a:solidFill>
              </a:rPr>
              <a:t>нки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1285860" y="3544831"/>
            <a:ext cx="4852590" cy="707621"/>
          </a:xfrm>
          <a:prstGeom prst="flowChartPredefinedProcess">
            <a:avLst/>
          </a:prstGeom>
          <a:noFill/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/>
              <a:t>    </a:t>
            </a:r>
            <a:r>
              <a:rPr lang="ru-RU" sz="4800" dirty="0" smtClean="0">
                <a:solidFill>
                  <a:schemeClr val="bg1"/>
                </a:solidFill>
              </a:rPr>
              <a:t>в . </a:t>
            </a:r>
            <a:r>
              <a:rPr lang="ru-RU" sz="4800" dirty="0" err="1" smtClean="0">
                <a:solidFill>
                  <a:schemeClr val="bg1"/>
                </a:solidFill>
              </a:rPr>
              <a:t>го</a:t>
            </a:r>
            <a:r>
              <a:rPr lang="ru-RU" sz="4800" dirty="0" err="1" smtClean="0">
                <a:solidFill>
                  <a:schemeClr val="bg1"/>
                </a:solidFill>
                <a:cs typeface="Times New Roman" pitchFamily="18" charset="0"/>
              </a:rPr>
              <a:t>́</a:t>
            </a:r>
            <a:r>
              <a:rPr lang="ru-RU" sz="4800" dirty="0" err="1" smtClean="0">
                <a:solidFill>
                  <a:schemeClr val="bg1"/>
                </a:solidFill>
              </a:rPr>
              <a:t>н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4" name="AutoShape 13"/>
          <p:cNvSpPr>
            <a:spLocks noChangeArrowheads="1"/>
          </p:cNvSpPr>
          <p:nvPr/>
        </p:nvSpPr>
        <p:spPr bwMode="auto">
          <a:xfrm>
            <a:off x="1285860" y="4251005"/>
            <a:ext cx="4852590" cy="691703"/>
          </a:xfrm>
          <a:prstGeom prst="flowChartPredefinedProcess">
            <a:avLst/>
          </a:prstGeom>
          <a:noFill/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в . </a:t>
            </a:r>
            <a:r>
              <a:rPr lang="ru-RU" sz="4800" dirty="0" err="1" smtClean="0">
                <a:solidFill>
                  <a:schemeClr val="bg1"/>
                </a:solidFill>
              </a:rPr>
              <a:t>кру</a:t>
            </a:r>
            <a:r>
              <a:rPr lang="ru-RU" sz="4800" dirty="0" err="1" smtClean="0">
                <a:solidFill>
                  <a:schemeClr val="bg1"/>
                </a:solidFill>
                <a:cs typeface="Times New Roman" pitchFamily="18" charset="0"/>
              </a:rPr>
              <a:t>́</a:t>
            </a:r>
            <a:r>
              <a:rPr lang="ru-RU" sz="4800" dirty="0" err="1" smtClean="0">
                <a:solidFill>
                  <a:schemeClr val="bg1"/>
                </a:solidFill>
              </a:rPr>
              <a:t>г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5" name="AutoShape 14"/>
          <p:cNvSpPr>
            <a:spLocks noChangeArrowheads="1"/>
          </p:cNvSpPr>
          <p:nvPr/>
        </p:nvSpPr>
        <p:spPr bwMode="auto">
          <a:xfrm>
            <a:off x="1285860" y="4942708"/>
            <a:ext cx="4852590" cy="707622"/>
          </a:xfrm>
          <a:prstGeom prst="flowChartPredefinedProcess">
            <a:avLst/>
          </a:prstGeom>
          <a:noFill/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в . </a:t>
            </a:r>
            <a:r>
              <a:rPr lang="ru-RU" sz="4800" dirty="0" err="1" smtClean="0">
                <a:solidFill>
                  <a:schemeClr val="bg1"/>
                </a:solidFill>
              </a:rPr>
              <a:t>ро</a:t>
            </a:r>
            <a:r>
              <a:rPr lang="ru-RU" sz="4800" dirty="0" err="1" smtClean="0">
                <a:solidFill>
                  <a:schemeClr val="bg1"/>
                </a:solidFill>
                <a:cs typeface="Times New Roman" pitchFamily="18" charset="0"/>
              </a:rPr>
              <a:t>́на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6" name="AutoShape 15"/>
          <p:cNvSpPr>
            <a:spLocks noChangeArrowheads="1"/>
          </p:cNvSpPr>
          <p:nvPr/>
        </p:nvSpPr>
        <p:spPr bwMode="auto">
          <a:xfrm>
            <a:off x="1285860" y="5650330"/>
            <a:ext cx="4852590" cy="707620"/>
          </a:xfrm>
          <a:prstGeom prst="flowChartPredefinedProcess">
            <a:avLst/>
          </a:prstGeom>
          <a:noFill/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err="1" smtClean="0">
                <a:solidFill>
                  <a:schemeClr val="bg1"/>
                </a:solidFill>
              </a:rPr>
              <a:t>инт</a:t>
            </a:r>
            <a:r>
              <a:rPr lang="ru-RU" sz="4800" dirty="0" smtClean="0">
                <a:solidFill>
                  <a:schemeClr val="bg1"/>
                </a:solidFill>
              </a:rPr>
              <a:t> . </a:t>
            </a:r>
            <a:r>
              <a:rPr lang="ru-RU" sz="4800" dirty="0" err="1" smtClean="0">
                <a:solidFill>
                  <a:schemeClr val="bg1"/>
                </a:solidFill>
              </a:rPr>
              <a:t>ре</a:t>
            </a:r>
            <a:r>
              <a:rPr lang="ru-RU" sz="4800" dirty="0" err="1" smtClean="0">
                <a:solidFill>
                  <a:schemeClr val="bg1"/>
                </a:solidFill>
                <a:cs typeface="Times New Roman" pitchFamily="18" charset="0"/>
              </a:rPr>
              <a:t>́</a:t>
            </a:r>
            <a:r>
              <a:rPr lang="ru-RU" sz="4800" dirty="0" err="1" smtClean="0">
                <a:solidFill>
                  <a:schemeClr val="bg1"/>
                </a:solidFill>
              </a:rPr>
              <a:t>сный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7" name="WordArt 16"/>
          <p:cNvSpPr>
            <a:spLocks noChangeArrowheads="1" noChangeShapeType="1" noTextEdit="1"/>
          </p:cNvSpPr>
          <p:nvPr/>
        </p:nvSpPr>
        <p:spPr bwMode="auto">
          <a:xfrm>
            <a:off x="1447452" y="1691125"/>
            <a:ext cx="299188" cy="287968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18" name="WordArt 17"/>
          <p:cNvSpPr>
            <a:spLocks noChangeArrowheads="1" noChangeShapeType="1" noTextEdit="1"/>
          </p:cNvSpPr>
          <p:nvPr/>
        </p:nvSpPr>
        <p:spPr bwMode="auto">
          <a:xfrm>
            <a:off x="5704868" y="1691125"/>
            <a:ext cx="299188" cy="287968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19" name="WordArt 18"/>
          <p:cNvSpPr>
            <a:spLocks noChangeArrowheads="1" noChangeShapeType="1" noTextEdit="1"/>
          </p:cNvSpPr>
          <p:nvPr/>
        </p:nvSpPr>
        <p:spPr bwMode="auto">
          <a:xfrm>
            <a:off x="5704868" y="2397299"/>
            <a:ext cx="299188" cy="287968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20" name="WordArt 19"/>
          <p:cNvSpPr>
            <a:spLocks noChangeArrowheads="1" noChangeShapeType="1" noTextEdit="1"/>
          </p:cNvSpPr>
          <p:nvPr/>
        </p:nvSpPr>
        <p:spPr bwMode="auto">
          <a:xfrm>
            <a:off x="1449052" y="2397299"/>
            <a:ext cx="299188" cy="287968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21" name="WordArt 29"/>
          <p:cNvSpPr>
            <a:spLocks noChangeArrowheads="1" noChangeShapeType="1" noTextEdit="1"/>
          </p:cNvSpPr>
          <p:nvPr/>
        </p:nvSpPr>
        <p:spPr bwMode="auto">
          <a:xfrm>
            <a:off x="5704868" y="3102026"/>
            <a:ext cx="299188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22" name="WordArt 32"/>
          <p:cNvSpPr>
            <a:spLocks noChangeArrowheads="1" noChangeShapeType="1" noTextEdit="1"/>
          </p:cNvSpPr>
          <p:nvPr/>
        </p:nvSpPr>
        <p:spPr bwMode="auto">
          <a:xfrm>
            <a:off x="1447452" y="3102026"/>
            <a:ext cx="299188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23" name="WordArt 33"/>
          <p:cNvSpPr>
            <a:spLocks noChangeArrowheads="1" noChangeShapeType="1" noTextEdit="1"/>
          </p:cNvSpPr>
          <p:nvPr/>
        </p:nvSpPr>
        <p:spPr bwMode="auto">
          <a:xfrm>
            <a:off x="1449052" y="3816883"/>
            <a:ext cx="299188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24" name="WordArt 34"/>
          <p:cNvSpPr>
            <a:spLocks noChangeArrowheads="1" noChangeShapeType="1" noTextEdit="1"/>
          </p:cNvSpPr>
          <p:nvPr/>
        </p:nvSpPr>
        <p:spPr bwMode="auto">
          <a:xfrm>
            <a:off x="5704868" y="3816883"/>
            <a:ext cx="299188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25" name="WordArt 35"/>
          <p:cNvSpPr>
            <a:spLocks noChangeArrowheads="1" noChangeShapeType="1" noTextEdit="1"/>
          </p:cNvSpPr>
          <p:nvPr/>
        </p:nvSpPr>
        <p:spPr bwMode="auto">
          <a:xfrm>
            <a:off x="5704868" y="4502797"/>
            <a:ext cx="299188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26" name="WordArt 36"/>
          <p:cNvSpPr>
            <a:spLocks noChangeArrowheads="1" noChangeShapeType="1" noTextEdit="1"/>
          </p:cNvSpPr>
          <p:nvPr/>
        </p:nvSpPr>
        <p:spPr bwMode="auto">
          <a:xfrm>
            <a:off x="5704868" y="5220547"/>
            <a:ext cx="299188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27" name="WordArt 37"/>
          <p:cNvSpPr>
            <a:spLocks noChangeArrowheads="1" noChangeShapeType="1" noTextEdit="1"/>
          </p:cNvSpPr>
          <p:nvPr/>
        </p:nvSpPr>
        <p:spPr bwMode="auto">
          <a:xfrm>
            <a:off x="1449052" y="5923827"/>
            <a:ext cx="299188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е</a:t>
            </a:r>
          </a:p>
        </p:txBody>
      </p:sp>
      <p:sp>
        <p:nvSpPr>
          <p:cNvPr id="28" name="WordArt 38"/>
          <p:cNvSpPr>
            <a:spLocks noChangeArrowheads="1" noChangeShapeType="1" noTextEdit="1"/>
          </p:cNvSpPr>
          <p:nvPr/>
        </p:nvSpPr>
        <p:spPr bwMode="auto">
          <a:xfrm>
            <a:off x="5704868" y="5923827"/>
            <a:ext cx="299188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29" name="WordArt 39"/>
          <p:cNvSpPr>
            <a:spLocks noChangeArrowheads="1" noChangeShapeType="1" noTextEdit="1"/>
          </p:cNvSpPr>
          <p:nvPr/>
        </p:nvSpPr>
        <p:spPr bwMode="auto">
          <a:xfrm>
            <a:off x="1449052" y="4502797"/>
            <a:ext cx="299188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30" name="WordArt 43"/>
          <p:cNvSpPr>
            <a:spLocks noChangeArrowheads="1" noChangeShapeType="1" noTextEdit="1"/>
          </p:cNvSpPr>
          <p:nvPr/>
        </p:nvSpPr>
        <p:spPr bwMode="auto">
          <a:xfrm>
            <a:off x="1447452" y="5220547"/>
            <a:ext cx="299188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31" name="Овал 30"/>
          <p:cNvSpPr/>
          <p:nvPr/>
        </p:nvSpPr>
        <p:spPr>
          <a:xfrm>
            <a:off x="571480" y="978090"/>
            <a:ext cx="365036" cy="372826"/>
          </a:xfrm>
          <a:prstGeom prst="ellipse">
            <a:avLst/>
          </a:prstGeom>
          <a:noFill/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4400"/>
          </a:p>
        </p:txBody>
      </p:sp>
      <p:sp>
        <p:nvSpPr>
          <p:cNvPr id="32" name="Овал 35"/>
          <p:cNvSpPr/>
          <p:nvPr/>
        </p:nvSpPr>
        <p:spPr>
          <a:xfrm>
            <a:off x="571480" y="1659662"/>
            <a:ext cx="365036" cy="372826"/>
          </a:xfrm>
          <a:prstGeom prst="ellipse">
            <a:avLst/>
          </a:prstGeom>
          <a:noFill/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4400"/>
          </a:p>
        </p:txBody>
      </p:sp>
      <p:sp>
        <p:nvSpPr>
          <p:cNvPr id="33" name="Овал 35"/>
          <p:cNvSpPr/>
          <p:nvPr/>
        </p:nvSpPr>
        <p:spPr>
          <a:xfrm>
            <a:off x="571480" y="2365837"/>
            <a:ext cx="365036" cy="372826"/>
          </a:xfrm>
          <a:prstGeom prst="ellipse">
            <a:avLst/>
          </a:prstGeom>
          <a:noFill/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4400"/>
          </a:p>
        </p:txBody>
      </p:sp>
      <p:sp>
        <p:nvSpPr>
          <p:cNvPr id="34" name="Овал 35"/>
          <p:cNvSpPr/>
          <p:nvPr/>
        </p:nvSpPr>
        <p:spPr>
          <a:xfrm>
            <a:off x="571480" y="3009786"/>
            <a:ext cx="365036" cy="372826"/>
          </a:xfrm>
          <a:prstGeom prst="ellipse">
            <a:avLst/>
          </a:prstGeom>
          <a:noFill/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4400"/>
          </a:p>
        </p:txBody>
      </p:sp>
      <p:sp>
        <p:nvSpPr>
          <p:cNvPr id="35" name="Овал 35"/>
          <p:cNvSpPr/>
          <p:nvPr/>
        </p:nvSpPr>
        <p:spPr>
          <a:xfrm>
            <a:off x="571480" y="3724642"/>
            <a:ext cx="365036" cy="372826"/>
          </a:xfrm>
          <a:prstGeom prst="ellipse">
            <a:avLst/>
          </a:prstGeom>
          <a:noFill/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4400"/>
          </a:p>
        </p:txBody>
      </p:sp>
      <p:sp>
        <p:nvSpPr>
          <p:cNvPr id="36" name="Овал 35"/>
          <p:cNvSpPr/>
          <p:nvPr/>
        </p:nvSpPr>
        <p:spPr>
          <a:xfrm>
            <a:off x="578821" y="5831587"/>
            <a:ext cx="365035" cy="372826"/>
          </a:xfrm>
          <a:prstGeom prst="ellipse">
            <a:avLst/>
          </a:prstGeom>
          <a:noFill/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4400"/>
          </a:p>
        </p:txBody>
      </p:sp>
      <p:sp>
        <p:nvSpPr>
          <p:cNvPr id="37" name="Овал 35"/>
          <p:cNvSpPr/>
          <p:nvPr/>
        </p:nvSpPr>
        <p:spPr>
          <a:xfrm>
            <a:off x="578821" y="4410556"/>
            <a:ext cx="365035" cy="372826"/>
          </a:xfrm>
          <a:prstGeom prst="ellipse">
            <a:avLst/>
          </a:prstGeom>
          <a:noFill/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4400"/>
          </a:p>
        </p:txBody>
      </p:sp>
      <p:sp>
        <p:nvSpPr>
          <p:cNvPr id="38" name="Овал 35"/>
          <p:cNvSpPr/>
          <p:nvPr/>
        </p:nvSpPr>
        <p:spPr>
          <a:xfrm>
            <a:off x="578821" y="5131200"/>
            <a:ext cx="365035" cy="372826"/>
          </a:xfrm>
          <a:prstGeom prst="ellipse">
            <a:avLst/>
          </a:prstGeom>
          <a:noFill/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4400"/>
          </a:p>
        </p:txBody>
      </p:sp>
      <p:sp>
        <p:nvSpPr>
          <p:cNvPr id="39" name="AutoShape 2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143248" y="8643966"/>
            <a:ext cx="857256" cy="35719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1" dirty="0" smtClean="0"/>
              <a:t>ENTER</a:t>
            </a:r>
            <a:endParaRPr lang="ru-RU" b="1" dirty="0"/>
          </a:p>
        </p:txBody>
      </p:sp>
      <p:sp>
        <p:nvSpPr>
          <p:cNvPr id="42" name="Овал 41"/>
          <p:cNvSpPr/>
          <p:nvPr/>
        </p:nvSpPr>
        <p:spPr>
          <a:xfrm>
            <a:off x="642918" y="928662"/>
            <a:ext cx="460086" cy="377112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3" name="Овал 35"/>
          <p:cNvSpPr/>
          <p:nvPr/>
        </p:nvSpPr>
        <p:spPr>
          <a:xfrm>
            <a:off x="642918" y="1618071"/>
            <a:ext cx="460086" cy="377112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4" name="Овал 35"/>
          <p:cNvSpPr/>
          <p:nvPr/>
        </p:nvSpPr>
        <p:spPr>
          <a:xfrm>
            <a:off x="642918" y="2285984"/>
            <a:ext cx="460086" cy="377112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5" name="Овал 35"/>
          <p:cNvSpPr/>
          <p:nvPr/>
        </p:nvSpPr>
        <p:spPr>
          <a:xfrm>
            <a:off x="642918" y="2983718"/>
            <a:ext cx="460086" cy="377112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6" name="Овал 35"/>
          <p:cNvSpPr/>
          <p:nvPr/>
        </p:nvSpPr>
        <p:spPr>
          <a:xfrm>
            <a:off x="642918" y="3706793"/>
            <a:ext cx="460086" cy="377112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7" name="Овал 35"/>
          <p:cNvSpPr/>
          <p:nvPr/>
        </p:nvSpPr>
        <p:spPr>
          <a:xfrm>
            <a:off x="642918" y="5929322"/>
            <a:ext cx="469338" cy="377112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8" name="Овал 35"/>
          <p:cNvSpPr/>
          <p:nvPr/>
        </p:nvSpPr>
        <p:spPr>
          <a:xfrm>
            <a:off x="652171" y="4400594"/>
            <a:ext cx="460085" cy="377112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9" name="Овал 35"/>
          <p:cNvSpPr/>
          <p:nvPr/>
        </p:nvSpPr>
        <p:spPr>
          <a:xfrm>
            <a:off x="652171" y="5129524"/>
            <a:ext cx="460085" cy="377112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3075" name="Picture 3" descr="G:\Рисунки все\Коллекция Microsoft\Книги\18303438.gif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0" y="0"/>
            <a:ext cx="740094" cy="100012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40741E-7 -1.38889E-6 L 0.18148 0.0003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037E-7 -4.44444E-6 L 0.30903 -4.44444E-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037E-6 -1.38889E-6 L -0.36412 0.0015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" y="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037E-6 -1.11111E-6 L -0.3537 0.00347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" y="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L 0.3044 3.33333E-6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037E-6 2.77778E-7 L -0.37476 -0.00035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037E-6 -1.94444E-6 L -0.37476 -1.94444E-6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5185E-6 -1.66667E-6 L 0.23542 0.00191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" y="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9" grpId="1"/>
      <p:bldP spid="17" grpId="0"/>
      <p:bldP spid="18" grpId="0"/>
      <p:bldP spid="18" grpId="1"/>
      <p:bldP spid="19" grpId="0"/>
      <p:bldP spid="20" grpId="0"/>
      <p:bldP spid="20" grpId="2"/>
      <p:bldP spid="21" grpId="0"/>
      <p:bldP spid="22" grpId="0"/>
      <p:bldP spid="22" grpId="1"/>
      <p:bldP spid="23" grpId="0"/>
      <p:bldP spid="24" grpId="0"/>
      <p:bldP spid="24" grpId="1"/>
      <p:bldP spid="25" grpId="0"/>
      <p:bldP spid="26" grpId="0"/>
      <p:bldP spid="27" grpId="0"/>
      <p:bldP spid="28" grpId="0"/>
      <p:bldP spid="28" grpId="1"/>
      <p:bldP spid="29" grpId="0"/>
      <p:bldP spid="29" grpId="1"/>
      <p:bldP spid="30" grpId="0"/>
      <p:bldP spid="30" grpId="1"/>
      <p:bldP spid="42" grpId="0" animBg="1"/>
      <p:bldP spid="43" grpId="0" animBg="1"/>
      <p:bldP spid="44" grpId="1" animBg="1"/>
      <p:bldP spid="45" grpId="0" animBg="1"/>
      <p:bldP spid="46" grpId="0" animBg="1"/>
      <p:bldP spid="47" grpId="0" animBg="1"/>
      <p:bldP spid="48" grpId="0" animBg="1"/>
      <p:bldP spid="4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143248" y="8643966"/>
            <a:ext cx="857256" cy="35719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1" dirty="0" smtClean="0"/>
              <a:t>ENTER</a:t>
            </a:r>
            <a:endParaRPr lang="ru-RU" b="1" dirty="0"/>
          </a:p>
        </p:txBody>
      </p:sp>
      <p:sp>
        <p:nvSpPr>
          <p:cNvPr id="3" name="Овал 2"/>
          <p:cNvSpPr/>
          <p:nvPr/>
        </p:nvSpPr>
        <p:spPr>
          <a:xfrm>
            <a:off x="642918" y="1000100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Овал 35"/>
          <p:cNvSpPr/>
          <p:nvPr/>
        </p:nvSpPr>
        <p:spPr>
          <a:xfrm>
            <a:off x="642918" y="1643042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Овал 35"/>
          <p:cNvSpPr/>
          <p:nvPr/>
        </p:nvSpPr>
        <p:spPr>
          <a:xfrm>
            <a:off x="642918" y="2437302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35"/>
          <p:cNvSpPr/>
          <p:nvPr/>
        </p:nvSpPr>
        <p:spPr>
          <a:xfrm>
            <a:off x="642918" y="3071052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Овал 35"/>
          <p:cNvSpPr/>
          <p:nvPr/>
        </p:nvSpPr>
        <p:spPr>
          <a:xfrm>
            <a:off x="642918" y="3774584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Овал 35"/>
          <p:cNvSpPr/>
          <p:nvPr/>
        </p:nvSpPr>
        <p:spPr>
          <a:xfrm>
            <a:off x="652171" y="5848154"/>
            <a:ext cx="460085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Овал 35"/>
          <p:cNvSpPr/>
          <p:nvPr/>
        </p:nvSpPr>
        <p:spPr>
          <a:xfrm>
            <a:off x="652171" y="4449634"/>
            <a:ext cx="460085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Овал 35"/>
          <p:cNvSpPr/>
          <p:nvPr/>
        </p:nvSpPr>
        <p:spPr>
          <a:xfrm>
            <a:off x="652171" y="5158863"/>
            <a:ext cx="460085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1" name="Picture 3" descr="G:\Рисунки все\Коллекция Microsoft\Книги\18303438.gif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14290" y="214282"/>
            <a:ext cx="740094" cy="1000127"/>
          </a:xfrm>
          <a:prstGeom prst="rect">
            <a:avLst/>
          </a:prstGeom>
          <a:noFill/>
        </p:spPr>
      </p:pic>
      <p:sp>
        <p:nvSpPr>
          <p:cNvPr id="13" name="AutoShape 2"/>
          <p:cNvSpPr>
            <a:spLocks noChangeArrowheads="1"/>
          </p:cNvSpPr>
          <p:nvPr/>
        </p:nvSpPr>
        <p:spPr bwMode="auto">
          <a:xfrm>
            <a:off x="1357298" y="785786"/>
            <a:ext cx="4814887" cy="698664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б . рёза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1357298" y="1484450"/>
            <a:ext cx="4814887" cy="698663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б . </a:t>
            </a:r>
            <a:r>
              <a:rPr lang="ru-RU" sz="4800" dirty="0" err="1" smtClean="0">
                <a:solidFill>
                  <a:schemeClr val="bg1"/>
                </a:solidFill>
              </a:rPr>
              <a:t>блиоте</a:t>
            </a:r>
            <a:r>
              <a:rPr lang="ru-RU" sz="4800" dirty="0" err="1" smtClean="0">
                <a:solidFill>
                  <a:schemeClr val="bg1"/>
                </a:solidFill>
                <a:cs typeface="Times New Roman" pitchFamily="18" charset="0"/>
              </a:rPr>
              <a:t>́</a:t>
            </a:r>
            <a:r>
              <a:rPr lang="ru-RU" sz="4800" dirty="0" err="1" smtClean="0">
                <a:solidFill>
                  <a:schemeClr val="bg1"/>
                </a:solidFill>
              </a:rPr>
              <a:t>ка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5" name="AutoShape 8"/>
          <p:cNvSpPr>
            <a:spLocks noChangeArrowheads="1"/>
          </p:cNvSpPr>
          <p:nvPr/>
        </p:nvSpPr>
        <p:spPr bwMode="auto">
          <a:xfrm>
            <a:off x="1357298" y="2183113"/>
            <a:ext cx="4814887" cy="674375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б . </a:t>
            </a:r>
            <a:r>
              <a:rPr lang="ru-RU" sz="4800" dirty="0" err="1" smtClean="0">
                <a:solidFill>
                  <a:schemeClr val="bg1"/>
                </a:solidFill>
              </a:rPr>
              <a:t>ле</a:t>
            </a:r>
            <a:r>
              <a:rPr lang="ru-RU" sz="4800" dirty="0" err="1" smtClean="0">
                <a:solidFill>
                  <a:schemeClr val="bg1"/>
                </a:solidFill>
                <a:cs typeface="Times New Roman" pitchFamily="18" charset="0"/>
              </a:rPr>
              <a:t>́</a:t>
            </a:r>
            <a:r>
              <a:rPr lang="ru-RU" sz="4800" dirty="0" err="1" smtClean="0">
                <a:solidFill>
                  <a:schemeClr val="bg1"/>
                </a:solidFill>
              </a:rPr>
              <a:t>т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6" name="AutoShape 9"/>
          <p:cNvSpPr>
            <a:spLocks noChangeArrowheads="1"/>
          </p:cNvSpPr>
          <p:nvPr/>
        </p:nvSpPr>
        <p:spPr bwMode="auto">
          <a:xfrm>
            <a:off x="1357298" y="2857489"/>
            <a:ext cx="4814887" cy="722952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в . </a:t>
            </a:r>
            <a:r>
              <a:rPr lang="ru-RU" sz="4800" dirty="0" err="1" smtClean="0">
                <a:solidFill>
                  <a:schemeClr val="bg1"/>
                </a:solidFill>
              </a:rPr>
              <a:t>сло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7" name="AutoShape 10"/>
          <p:cNvSpPr>
            <a:spLocks noChangeArrowheads="1"/>
          </p:cNvSpPr>
          <p:nvPr/>
        </p:nvSpPr>
        <p:spPr bwMode="auto">
          <a:xfrm>
            <a:off x="1357298" y="3580441"/>
            <a:ext cx="4814887" cy="698664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б . </a:t>
            </a:r>
            <a:r>
              <a:rPr lang="ru-RU" sz="4800" dirty="0" err="1" smtClean="0">
                <a:solidFill>
                  <a:schemeClr val="bg1"/>
                </a:solidFill>
              </a:rPr>
              <a:t>гаж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8" name="AutoShape 11"/>
          <p:cNvSpPr>
            <a:spLocks noChangeArrowheads="1"/>
          </p:cNvSpPr>
          <p:nvPr/>
        </p:nvSpPr>
        <p:spPr bwMode="auto">
          <a:xfrm>
            <a:off x="1357298" y="4261960"/>
            <a:ext cx="4814887" cy="698663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т . </a:t>
            </a:r>
            <a:r>
              <a:rPr lang="ru-RU" sz="4800" dirty="0" err="1" smtClean="0">
                <a:solidFill>
                  <a:schemeClr val="bg1"/>
                </a:solidFill>
              </a:rPr>
              <a:t>релка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9" name="AutoShape 12"/>
          <p:cNvSpPr>
            <a:spLocks noChangeArrowheads="1"/>
          </p:cNvSpPr>
          <p:nvPr/>
        </p:nvSpPr>
        <p:spPr bwMode="auto">
          <a:xfrm>
            <a:off x="1357298" y="4960623"/>
            <a:ext cx="4814887" cy="698664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л . </a:t>
            </a:r>
            <a:r>
              <a:rPr lang="ru-RU" sz="4800" dirty="0" err="1" smtClean="0">
                <a:solidFill>
                  <a:schemeClr val="bg1"/>
                </a:solidFill>
              </a:rPr>
              <a:t>мон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20" name="AutoShape 13"/>
          <p:cNvSpPr>
            <a:spLocks noChangeArrowheads="1"/>
          </p:cNvSpPr>
          <p:nvPr/>
        </p:nvSpPr>
        <p:spPr bwMode="auto">
          <a:xfrm>
            <a:off x="1357298" y="5659287"/>
            <a:ext cx="4814887" cy="698663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к . </a:t>
            </a:r>
            <a:r>
              <a:rPr lang="ru-RU" sz="4800" dirty="0" err="1" smtClean="0">
                <a:solidFill>
                  <a:schemeClr val="bg1"/>
                </a:solidFill>
              </a:rPr>
              <a:t>рзина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21" name="WordArt 23"/>
          <p:cNvSpPr>
            <a:spLocks noChangeArrowheads="1" noChangeShapeType="1" noTextEdit="1"/>
          </p:cNvSpPr>
          <p:nvPr/>
        </p:nvSpPr>
        <p:spPr bwMode="auto">
          <a:xfrm>
            <a:off x="1500174" y="1071538"/>
            <a:ext cx="296862" cy="284323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е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2" name="WordArt 24"/>
          <p:cNvSpPr>
            <a:spLocks noChangeArrowheads="1" noChangeShapeType="1" noTextEdit="1"/>
          </p:cNvSpPr>
          <p:nvPr/>
        </p:nvSpPr>
        <p:spPr bwMode="auto">
          <a:xfrm>
            <a:off x="5741973" y="1070110"/>
            <a:ext cx="296862" cy="284323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и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3" name="WordArt 25"/>
          <p:cNvSpPr>
            <a:spLocks noChangeArrowheads="1" noChangeShapeType="1" noTextEdit="1"/>
          </p:cNvSpPr>
          <p:nvPr/>
        </p:nvSpPr>
        <p:spPr bwMode="auto">
          <a:xfrm>
            <a:off x="5741973" y="1750199"/>
            <a:ext cx="296862" cy="284323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и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4" name="WordArt 26"/>
          <p:cNvSpPr>
            <a:spLocks noChangeArrowheads="1" noChangeShapeType="1" noTextEdit="1"/>
          </p:cNvSpPr>
          <p:nvPr/>
        </p:nvSpPr>
        <p:spPr bwMode="auto">
          <a:xfrm>
            <a:off x="1519223" y="2447434"/>
            <a:ext cx="296862" cy="284323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е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5" name="WordArt 27"/>
          <p:cNvSpPr>
            <a:spLocks noChangeArrowheads="1" noChangeShapeType="1" noTextEdit="1"/>
          </p:cNvSpPr>
          <p:nvPr/>
        </p:nvSpPr>
        <p:spPr bwMode="auto">
          <a:xfrm>
            <a:off x="5741973" y="3143240"/>
            <a:ext cx="296862" cy="28432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и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6" name="WordArt 28"/>
          <p:cNvSpPr>
            <a:spLocks noChangeArrowheads="1" noChangeShapeType="1" noTextEdit="1"/>
          </p:cNvSpPr>
          <p:nvPr/>
        </p:nvSpPr>
        <p:spPr bwMode="auto">
          <a:xfrm>
            <a:off x="1519223" y="3849047"/>
            <a:ext cx="296862" cy="28432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7" name="WordArt 29"/>
          <p:cNvSpPr>
            <a:spLocks noChangeArrowheads="1" noChangeShapeType="1" noTextEdit="1"/>
          </p:cNvSpPr>
          <p:nvPr/>
        </p:nvSpPr>
        <p:spPr bwMode="auto">
          <a:xfrm>
            <a:off x="5741973" y="5929322"/>
            <a:ext cx="296862" cy="28432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8" name="WordArt 30"/>
          <p:cNvSpPr>
            <a:spLocks noChangeArrowheads="1" noChangeShapeType="1" noTextEdit="1"/>
          </p:cNvSpPr>
          <p:nvPr/>
        </p:nvSpPr>
        <p:spPr bwMode="auto">
          <a:xfrm>
            <a:off x="5741973" y="4524851"/>
            <a:ext cx="296862" cy="284323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9" name="WordArt 31"/>
          <p:cNvSpPr>
            <a:spLocks noChangeArrowheads="1" noChangeShapeType="1" noTextEdit="1"/>
          </p:cNvSpPr>
          <p:nvPr/>
        </p:nvSpPr>
        <p:spPr bwMode="auto">
          <a:xfrm>
            <a:off x="1517635" y="5234945"/>
            <a:ext cx="296863" cy="28432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е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30" name="WordArt 32"/>
          <p:cNvSpPr>
            <a:spLocks noChangeArrowheads="1" noChangeShapeType="1" noTextEdit="1"/>
          </p:cNvSpPr>
          <p:nvPr/>
        </p:nvSpPr>
        <p:spPr bwMode="auto">
          <a:xfrm>
            <a:off x="1517635" y="1750199"/>
            <a:ext cx="296863" cy="284323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е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31" name="WordArt 33"/>
          <p:cNvSpPr>
            <a:spLocks noChangeArrowheads="1" noChangeShapeType="1" noTextEdit="1"/>
          </p:cNvSpPr>
          <p:nvPr/>
        </p:nvSpPr>
        <p:spPr bwMode="auto">
          <a:xfrm>
            <a:off x="5715016" y="2428860"/>
            <a:ext cx="296862" cy="284323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и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32" name="WordArt 34"/>
          <p:cNvSpPr>
            <a:spLocks noChangeArrowheads="1" noChangeShapeType="1" noTextEdit="1"/>
          </p:cNvSpPr>
          <p:nvPr/>
        </p:nvSpPr>
        <p:spPr bwMode="auto">
          <a:xfrm>
            <a:off x="1517635" y="3143240"/>
            <a:ext cx="296863" cy="28432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е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33" name="WordArt 35"/>
          <p:cNvSpPr>
            <a:spLocks noChangeArrowheads="1" noChangeShapeType="1" noTextEdit="1"/>
          </p:cNvSpPr>
          <p:nvPr/>
        </p:nvSpPr>
        <p:spPr bwMode="auto">
          <a:xfrm>
            <a:off x="5741973" y="3849047"/>
            <a:ext cx="296862" cy="28432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34" name="WordArt 36"/>
          <p:cNvSpPr>
            <a:spLocks noChangeArrowheads="1" noChangeShapeType="1" noTextEdit="1"/>
          </p:cNvSpPr>
          <p:nvPr/>
        </p:nvSpPr>
        <p:spPr bwMode="auto">
          <a:xfrm>
            <a:off x="1517635" y="4526280"/>
            <a:ext cx="296863" cy="28432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35" name="WordArt 37"/>
          <p:cNvSpPr>
            <a:spLocks noChangeArrowheads="1" noChangeShapeType="1" noTextEdit="1"/>
          </p:cNvSpPr>
          <p:nvPr/>
        </p:nvSpPr>
        <p:spPr bwMode="auto">
          <a:xfrm>
            <a:off x="5741973" y="5234945"/>
            <a:ext cx="296862" cy="28432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и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36" name="WordArt 38"/>
          <p:cNvSpPr>
            <a:spLocks noChangeArrowheads="1" noChangeShapeType="1" noTextEdit="1"/>
          </p:cNvSpPr>
          <p:nvPr/>
        </p:nvSpPr>
        <p:spPr bwMode="auto">
          <a:xfrm>
            <a:off x="1517635" y="5929322"/>
            <a:ext cx="296863" cy="28432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96394E-7 -1.11111E-6 L 0.25012 -1.11111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85 -0.00625 L -0.46325 0.0017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1" y="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71138E-6 -3.88889E-6 L -0.34621 -3.88889E-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042E-7 -1.38889E-6 L 0.26734 -0.00087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" y="-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12303E-7 1.66667E-6 L 0.26711 0.00052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042E-7 3.33333E-6 L 0.21508 0.00538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" y="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5014E-6 -8.33333E-7 L -0.36887 -0.00139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5" y="-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5014E-6 1.11111E-6 L -0.40032 0.00156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1" animBg="1"/>
      <p:bldP spid="8" grpId="0" animBg="1"/>
      <p:bldP spid="9" grpId="0" animBg="1"/>
      <p:bldP spid="10" grpId="0" animBg="1"/>
      <p:bldP spid="21" grpId="0"/>
      <p:bldP spid="22" grpId="0"/>
      <p:bldP spid="22" grpId="1"/>
      <p:bldP spid="23" grpId="0"/>
      <p:bldP spid="24" grpId="0"/>
      <p:bldP spid="24" grpId="1"/>
      <p:bldP spid="25" grpId="0"/>
      <p:bldP spid="25" grpId="1"/>
      <p:bldP spid="26" grpId="0"/>
      <p:bldP spid="27" grpId="0"/>
      <p:bldP spid="28" grpId="0"/>
      <p:bldP spid="28" grpId="1"/>
      <p:bldP spid="29" grpId="0"/>
      <p:bldP spid="29" grpId="1"/>
      <p:bldP spid="30" grpId="0"/>
      <p:bldP spid="30" grpId="1"/>
      <p:bldP spid="31" grpId="0"/>
      <p:bldP spid="32" grpId="0"/>
      <p:bldP spid="33" grpId="0"/>
      <p:bldP spid="33" grpId="1"/>
      <p:bldP spid="34" grpId="0"/>
      <p:bldP spid="35" grpId="0"/>
      <p:bldP spid="36" grpId="0"/>
      <p:bldP spid="3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AutoShape 2"/>
          <p:cNvSpPr>
            <a:spLocks noChangeArrowheads="1"/>
          </p:cNvSpPr>
          <p:nvPr/>
        </p:nvSpPr>
        <p:spPr bwMode="auto">
          <a:xfrm>
            <a:off x="1285860" y="785786"/>
            <a:ext cx="5000659" cy="707621"/>
          </a:xfrm>
          <a:prstGeom prst="flowChartPredefinedProcess">
            <a:avLst/>
          </a:prstGeom>
          <a:noFill/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err="1" smtClean="0">
                <a:solidFill>
                  <a:schemeClr val="bg1"/>
                </a:solidFill>
              </a:rPr>
              <a:t>де</a:t>
            </a:r>
            <a:r>
              <a:rPr lang="ru-RU" sz="4800" dirty="0" err="1" smtClean="0">
                <a:solidFill>
                  <a:schemeClr val="bg1"/>
                </a:solidFill>
                <a:cs typeface="Times New Roman" pitchFamily="18" charset="0"/>
              </a:rPr>
              <a:t>́</a:t>
            </a:r>
            <a:r>
              <a:rPr lang="ru-RU" sz="4800" dirty="0" err="1" smtClean="0">
                <a:solidFill>
                  <a:schemeClr val="bg1"/>
                </a:solidFill>
              </a:rPr>
              <a:t>в</a:t>
            </a:r>
            <a:r>
              <a:rPr lang="ru-RU" sz="4800" dirty="0" smtClean="0">
                <a:solidFill>
                  <a:schemeClr val="bg1"/>
                </a:solidFill>
              </a:rPr>
              <a:t> . </a:t>
            </a:r>
            <a:r>
              <a:rPr lang="ru-RU" sz="4800" dirty="0" err="1" smtClean="0">
                <a:solidFill>
                  <a:schemeClr val="bg1"/>
                </a:solidFill>
              </a:rPr>
              <a:t>чка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75" name="AutoShape 5"/>
          <p:cNvSpPr>
            <a:spLocks noChangeArrowheads="1"/>
          </p:cNvSpPr>
          <p:nvPr/>
        </p:nvSpPr>
        <p:spPr bwMode="auto">
          <a:xfrm>
            <a:off x="1285860" y="1493407"/>
            <a:ext cx="5000659" cy="707620"/>
          </a:xfrm>
          <a:prstGeom prst="flowChartPredefinedProcess">
            <a:avLst/>
          </a:prstGeom>
          <a:noFill/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ж . </a:t>
            </a:r>
            <a:r>
              <a:rPr lang="ru-RU" sz="4800" dirty="0" err="1" smtClean="0">
                <a:solidFill>
                  <a:schemeClr val="bg1"/>
                </a:solidFill>
              </a:rPr>
              <a:t>во</a:t>
            </a:r>
            <a:r>
              <a:rPr lang="ru-RU" sz="4800" dirty="0" err="1" smtClean="0">
                <a:solidFill>
                  <a:schemeClr val="bg1"/>
                </a:solidFill>
                <a:cs typeface="Times New Roman" pitchFamily="18" charset="0"/>
              </a:rPr>
              <a:t>́</a:t>
            </a:r>
            <a:r>
              <a:rPr lang="ru-RU" sz="4800" dirty="0" err="1" smtClean="0">
                <a:solidFill>
                  <a:schemeClr val="bg1"/>
                </a:solidFill>
              </a:rPr>
              <a:t>тное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76" name="AutoShape 8"/>
          <p:cNvSpPr>
            <a:spLocks noChangeArrowheads="1"/>
          </p:cNvSpPr>
          <p:nvPr/>
        </p:nvSpPr>
        <p:spPr bwMode="auto">
          <a:xfrm>
            <a:off x="1285860" y="2201028"/>
            <a:ext cx="5000659" cy="707621"/>
          </a:xfrm>
          <a:prstGeom prst="flowChartPredefinedProcess">
            <a:avLst/>
          </a:prstGeom>
          <a:noFill/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к . </a:t>
            </a:r>
            <a:r>
              <a:rPr lang="ru-RU" sz="4800" dirty="0" err="1" smtClean="0">
                <a:solidFill>
                  <a:schemeClr val="bg1"/>
                </a:solidFill>
              </a:rPr>
              <a:t>рман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77" name="AutoShape 9"/>
          <p:cNvSpPr>
            <a:spLocks noChangeArrowheads="1"/>
          </p:cNvSpPr>
          <p:nvPr/>
        </p:nvSpPr>
        <p:spPr bwMode="auto">
          <a:xfrm>
            <a:off x="1285860" y="2908649"/>
            <a:ext cx="5000659" cy="707620"/>
          </a:xfrm>
          <a:prstGeom prst="flowChartPredefinedProcess">
            <a:avLst/>
          </a:prstGeom>
          <a:noFill/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err="1" smtClean="0">
                <a:solidFill>
                  <a:schemeClr val="bg1"/>
                </a:solidFill>
              </a:rPr>
              <a:t>з</a:t>
            </a:r>
            <a:r>
              <a:rPr lang="ru-RU" sz="4800" dirty="0" smtClean="0">
                <a:solidFill>
                  <a:schemeClr val="bg1"/>
                </a:solidFill>
              </a:rPr>
              <a:t> . </a:t>
            </a:r>
            <a:r>
              <a:rPr lang="ru-RU" sz="4800" dirty="0" err="1" smtClean="0">
                <a:solidFill>
                  <a:schemeClr val="bg1"/>
                </a:solidFill>
              </a:rPr>
              <a:t>во</a:t>
            </a:r>
            <a:r>
              <a:rPr lang="ru-RU" sz="4800" dirty="0" err="1" smtClean="0">
                <a:solidFill>
                  <a:schemeClr val="bg1"/>
                </a:solidFill>
                <a:cs typeface="Times New Roman" pitchFamily="18" charset="0"/>
              </a:rPr>
              <a:t>́</a:t>
            </a:r>
            <a:r>
              <a:rPr lang="ru-RU" sz="4800" dirty="0" err="1" smtClean="0">
                <a:solidFill>
                  <a:schemeClr val="bg1"/>
                </a:solidFill>
              </a:rPr>
              <a:t>д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78" name="AutoShape 10"/>
          <p:cNvSpPr>
            <a:spLocks noChangeArrowheads="1"/>
          </p:cNvSpPr>
          <p:nvPr/>
        </p:nvSpPr>
        <p:spPr bwMode="auto">
          <a:xfrm>
            <a:off x="1285860" y="3616269"/>
            <a:ext cx="5000659" cy="707621"/>
          </a:xfrm>
          <a:prstGeom prst="flowChartPredefinedProcess">
            <a:avLst/>
          </a:prstGeom>
          <a:noFill/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err="1" smtClean="0">
                <a:solidFill>
                  <a:schemeClr val="bg1"/>
                </a:solidFill>
              </a:rPr>
              <a:t>за</a:t>
            </a:r>
            <a:r>
              <a:rPr lang="ru-RU" sz="4800" dirty="0" err="1" smtClean="0">
                <a:solidFill>
                  <a:schemeClr val="bg1"/>
                </a:solidFill>
                <a:cs typeface="Times New Roman" pitchFamily="18" charset="0"/>
              </a:rPr>
              <a:t>́</a:t>
            </a:r>
            <a:r>
              <a:rPr lang="ru-RU" sz="4800" dirty="0" err="1" smtClean="0">
                <a:solidFill>
                  <a:schemeClr val="bg1"/>
                </a:solidFill>
              </a:rPr>
              <a:t>п</a:t>
            </a:r>
            <a:r>
              <a:rPr lang="ru-RU" sz="4800" dirty="0" smtClean="0">
                <a:solidFill>
                  <a:schemeClr val="bg1"/>
                </a:solidFill>
              </a:rPr>
              <a:t> . </a:t>
            </a:r>
            <a:r>
              <a:rPr lang="ru-RU" sz="4800" dirty="0" err="1" smtClean="0">
                <a:solidFill>
                  <a:schemeClr val="bg1"/>
                </a:solidFill>
              </a:rPr>
              <a:t>д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79" name="AutoShape 11"/>
          <p:cNvSpPr>
            <a:spLocks noChangeArrowheads="1"/>
          </p:cNvSpPr>
          <p:nvPr/>
        </p:nvSpPr>
        <p:spPr bwMode="auto">
          <a:xfrm>
            <a:off x="1285860" y="4306526"/>
            <a:ext cx="5000659" cy="707620"/>
          </a:xfrm>
          <a:prstGeom prst="flowChartPredefinedProcess">
            <a:avLst/>
          </a:prstGeom>
          <a:noFill/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err="1" smtClean="0">
                <a:solidFill>
                  <a:schemeClr val="bg1"/>
                </a:solidFill>
              </a:rPr>
              <a:t>инж</a:t>
            </a:r>
            <a:r>
              <a:rPr lang="ru-RU" sz="4800" dirty="0" smtClean="0">
                <a:solidFill>
                  <a:schemeClr val="bg1"/>
                </a:solidFill>
              </a:rPr>
              <a:t> . </a:t>
            </a:r>
            <a:r>
              <a:rPr lang="ru-RU" sz="4800" dirty="0" err="1" smtClean="0">
                <a:solidFill>
                  <a:schemeClr val="bg1"/>
                </a:solidFill>
              </a:rPr>
              <a:t>не</a:t>
            </a:r>
            <a:r>
              <a:rPr lang="ru-RU" sz="4800" dirty="0" err="1" smtClean="0">
                <a:solidFill>
                  <a:schemeClr val="bg1"/>
                </a:solidFill>
                <a:cs typeface="Times New Roman" pitchFamily="18" charset="0"/>
              </a:rPr>
              <a:t>́</a:t>
            </a:r>
            <a:r>
              <a:rPr lang="ru-RU" sz="4800" dirty="0" err="1" smtClean="0">
                <a:solidFill>
                  <a:schemeClr val="bg1"/>
                </a:solidFill>
              </a:rPr>
              <a:t>р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80" name="AutoShape 12"/>
          <p:cNvSpPr>
            <a:spLocks noChangeArrowheads="1"/>
          </p:cNvSpPr>
          <p:nvPr/>
        </p:nvSpPr>
        <p:spPr bwMode="auto">
          <a:xfrm>
            <a:off x="1285860" y="5014146"/>
            <a:ext cx="5000659" cy="707621"/>
          </a:xfrm>
          <a:prstGeom prst="flowChartPredefinedProcess">
            <a:avLst/>
          </a:prstGeom>
          <a:noFill/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к . </a:t>
            </a:r>
            <a:r>
              <a:rPr lang="ru-RU" sz="4800" dirty="0" err="1" smtClean="0">
                <a:solidFill>
                  <a:schemeClr val="bg1"/>
                </a:solidFill>
              </a:rPr>
              <a:t>ленда</a:t>
            </a:r>
            <a:r>
              <a:rPr lang="ru-RU" sz="4800" dirty="0" err="1" smtClean="0">
                <a:solidFill>
                  <a:schemeClr val="bg1"/>
                </a:solidFill>
                <a:cs typeface="Times New Roman" pitchFamily="18" charset="0"/>
              </a:rPr>
              <a:t>́</a:t>
            </a:r>
            <a:r>
              <a:rPr lang="ru-RU" sz="4800" dirty="0" err="1" smtClean="0">
                <a:solidFill>
                  <a:schemeClr val="bg1"/>
                </a:solidFill>
              </a:rPr>
              <a:t>рь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81" name="AutoShape 13"/>
          <p:cNvSpPr>
            <a:spLocks noChangeArrowheads="1"/>
          </p:cNvSpPr>
          <p:nvPr/>
        </p:nvSpPr>
        <p:spPr bwMode="auto">
          <a:xfrm>
            <a:off x="1285860" y="5721768"/>
            <a:ext cx="5000659" cy="707620"/>
          </a:xfrm>
          <a:prstGeom prst="flowChartPredefinedProcess">
            <a:avLst/>
          </a:prstGeom>
          <a:noFill/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к . </a:t>
            </a:r>
            <a:r>
              <a:rPr lang="ru-RU" sz="4800" dirty="0" err="1" smtClean="0">
                <a:solidFill>
                  <a:schemeClr val="bg1"/>
                </a:solidFill>
              </a:rPr>
              <a:t>рто</a:t>
            </a:r>
            <a:r>
              <a:rPr lang="ru-RU" sz="4800" dirty="0" err="1" smtClean="0">
                <a:solidFill>
                  <a:schemeClr val="bg1"/>
                </a:solidFill>
                <a:cs typeface="Times New Roman" pitchFamily="18" charset="0"/>
              </a:rPr>
              <a:t>́</a:t>
            </a:r>
            <a:r>
              <a:rPr lang="ru-RU" sz="4800" dirty="0" err="1" smtClean="0">
                <a:solidFill>
                  <a:schemeClr val="bg1"/>
                </a:solidFill>
              </a:rPr>
              <a:t>фель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82" name="WordArt 21"/>
          <p:cNvSpPr>
            <a:spLocks noChangeArrowheads="1" noChangeShapeType="1" noTextEdit="1"/>
          </p:cNvSpPr>
          <p:nvPr/>
        </p:nvSpPr>
        <p:spPr bwMode="auto">
          <a:xfrm>
            <a:off x="1454033" y="1762564"/>
            <a:ext cx="308316" cy="287968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е</a:t>
            </a:r>
          </a:p>
        </p:txBody>
      </p:sp>
      <p:sp>
        <p:nvSpPr>
          <p:cNvPr id="83" name="WordArt 22"/>
          <p:cNvSpPr>
            <a:spLocks noChangeArrowheads="1" noChangeShapeType="1" noTextEdit="1"/>
          </p:cNvSpPr>
          <p:nvPr/>
        </p:nvSpPr>
        <p:spPr bwMode="auto">
          <a:xfrm>
            <a:off x="1454033" y="2468738"/>
            <a:ext cx="308316" cy="287968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84" name="WordArt 23"/>
          <p:cNvSpPr>
            <a:spLocks noChangeArrowheads="1" noChangeShapeType="1" noTextEdit="1"/>
          </p:cNvSpPr>
          <p:nvPr/>
        </p:nvSpPr>
        <p:spPr bwMode="auto">
          <a:xfrm>
            <a:off x="1452383" y="3173464"/>
            <a:ext cx="308317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85" name="WordArt 24"/>
          <p:cNvSpPr>
            <a:spLocks noChangeArrowheads="1" noChangeShapeType="1" noTextEdit="1"/>
          </p:cNvSpPr>
          <p:nvPr/>
        </p:nvSpPr>
        <p:spPr bwMode="auto">
          <a:xfrm>
            <a:off x="5839708" y="3888320"/>
            <a:ext cx="308316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86" name="WordArt 25"/>
          <p:cNvSpPr>
            <a:spLocks noChangeArrowheads="1" noChangeShapeType="1" noTextEdit="1"/>
          </p:cNvSpPr>
          <p:nvPr/>
        </p:nvSpPr>
        <p:spPr bwMode="auto">
          <a:xfrm>
            <a:off x="1454033" y="4574235"/>
            <a:ext cx="308316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е</a:t>
            </a:r>
          </a:p>
        </p:txBody>
      </p:sp>
      <p:sp>
        <p:nvSpPr>
          <p:cNvPr id="87" name="WordArt 26"/>
          <p:cNvSpPr>
            <a:spLocks noChangeArrowheads="1" noChangeShapeType="1" noTextEdit="1"/>
          </p:cNvSpPr>
          <p:nvPr/>
        </p:nvSpPr>
        <p:spPr bwMode="auto">
          <a:xfrm>
            <a:off x="1452383" y="5291985"/>
            <a:ext cx="308317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88" name="WordArt 27"/>
          <p:cNvSpPr>
            <a:spLocks noChangeArrowheads="1" noChangeShapeType="1" noTextEdit="1"/>
          </p:cNvSpPr>
          <p:nvPr/>
        </p:nvSpPr>
        <p:spPr bwMode="auto">
          <a:xfrm>
            <a:off x="5839708" y="5995265"/>
            <a:ext cx="308316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89" name="WordArt 28"/>
          <p:cNvSpPr>
            <a:spLocks noChangeArrowheads="1" noChangeShapeType="1" noTextEdit="1"/>
          </p:cNvSpPr>
          <p:nvPr/>
        </p:nvSpPr>
        <p:spPr bwMode="auto">
          <a:xfrm>
            <a:off x="1454033" y="1073755"/>
            <a:ext cx="308316" cy="287968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90" name="WordArt 29"/>
          <p:cNvSpPr>
            <a:spLocks noChangeArrowheads="1" noChangeShapeType="1" noTextEdit="1"/>
          </p:cNvSpPr>
          <p:nvPr/>
        </p:nvSpPr>
        <p:spPr bwMode="auto">
          <a:xfrm>
            <a:off x="5839708" y="1073755"/>
            <a:ext cx="308316" cy="287968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91" name="WordArt 30"/>
          <p:cNvSpPr>
            <a:spLocks noChangeArrowheads="1" noChangeShapeType="1" noTextEdit="1"/>
          </p:cNvSpPr>
          <p:nvPr/>
        </p:nvSpPr>
        <p:spPr bwMode="auto">
          <a:xfrm>
            <a:off x="5839708" y="1762564"/>
            <a:ext cx="308316" cy="287968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92" name="WordArt 31"/>
          <p:cNvSpPr>
            <a:spLocks noChangeArrowheads="1" noChangeShapeType="1" noTextEdit="1"/>
          </p:cNvSpPr>
          <p:nvPr/>
        </p:nvSpPr>
        <p:spPr bwMode="auto">
          <a:xfrm>
            <a:off x="5839708" y="2468738"/>
            <a:ext cx="308316" cy="287968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93" name="WordArt 32"/>
          <p:cNvSpPr>
            <a:spLocks noChangeArrowheads="1" noChangeShapeType="1" noTextEdit="1"/>
          </p:cNvSpPr>
          <p:nvPr/>
        </p:nvSpPr>
        <p:spPr bwMode="auto">
          <a:xfrm>
            <a:off x="5839708" y="3173464"/>
            <a:ext cx="308316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94" name="WordArt 33"/>
          <p:cNvSpPr>
            <a:spLocks noChangeArrowheads="1" noChangeShapeType="1" noTextEdit="1"/>
          </p:cNvSpPr>
          <p:nvPr/>
        </p:nvSpPr>
        <p:spPr bwMode="auto">
          <a:xfrm>
            <a:off x="1454033" y="3888320"/>
            <a:ext cx="308316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95" name="WordArt 34"/>
          <p:cNvSpPr>
            <a:spLocks noChangeArrowheads="1" noChangeShapeType="1" noTextEdit="1"/>
          </p:cNvSpPr>
          <p:nvPr/>
        </p:nvSpPr>
        <p:spPr bwMode="auto">
          <a:xfrm>
            <a:off x="1454033" y="5995265"/>
            <a:ext cx="308316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96" name="WordArt 35"/>
          <p:cNvSpPr>
            <a:spLocks noChangeArrowheads="1" noChangeShapeType="1" noTextEdit="1"/>
          </p:cNvSpPr>
          <p:nvPr/>
        </p:nvSpPr>
        <p:spPr bwMode="auto">
          <a:xfrm>
            <a:off x="5839708" y="4574235"/>
            <a:ext cx="308316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97" name="WordArt 36"/>
          <p:cNvSpPr>
            <a:spLocks noChangeArrowheads="1" noChangeShapeType="1" noTextEdit="1"/>
          </p:cNvSpPr>
          <p:nvPr/>
        </p:nvSpPr>
        <p:spPr bwMode="auto">
          <a:xfrm>
            <a:off x="5839708" y="5291985"/>
            <a:ext cx="308316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99" name="Овал 98"/>
          <p:cNvSpPr/>
          <p:nvPr/>
        </p:nvSpPr>
        <p:spPr>
          <a:xfrm>
            <a:off x="642918" y="1071538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0" name="Овал 35"/>
          <p:cNvSpPr/>
          <p:nvPr/>
        </p:nvSpPr>
        <p:spPr>
          <a:xfrm>
            <a:off x="642918" y="1742315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1" name="Овал 35"/>
          <p:cNvSpPr/>
          <p:nvPr/>
        </p:nvSpPr>
        <p:spPr>
          <a:xfrm>
            <a:off x="642918" y="2437302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2" name="Овал 35"/>
          <p:cNvSpPr/>
          <p:nvPr/>
        </p:nvSpPr>
        <p:spPr>
          <a:xfrm>
            <a:off x="642918" y="3071052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3" name="Овал 35"/>
          <p:cNvSpPr/>
          <p:nvPr/>
        </p:nvSpPr>
        <p:spPr>
          <a:xfrm>
            <a:off x="642918" y="3774584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4" name="Овал 35"/>
          <p:cNvSpPr/>
          <p:nvPr/>
        </p:nvSpPr>
        <p:spPr>
          <a:xfrm>
            <a:off x="652171" y="5848154"/>
            <a:ext cx="460085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5" name="Овал 35"/>
          <p:cNvSpPr/>
          <p:nvPr/>
        </p:nvSpPr>
        <p:spPr>
          <a:xfrm>
            <a:off x="652171" y="4449634"/>
            <a:ext cx="460085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6" name="Овал 35"/>
          <p:cNvSpPr/>
          <p:nvPr/>
        </p:nvSpPr>
        <p:spPr>
          <a:xfrm>
            <a:off x="652171" y="5158863"/>
            <a:ext cx="460085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6" name="AutoShape 2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143248" y="8643966"/>
            <a:ext cx="857256" cy="35719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1" dirty="0" smtClean="0"/>
              <a:t>ENTER</a:t>
            </a:r>
            <a:endParaRPr lang="ru-RU" b="1" dirty="0"/>
          </a:p>
        </p:txBody>
      </p:sp>
      <p:pic>
        <p:nvPicPr>
          <p:cNvPr id="37" name="Picture 3" descr="G:\Рисунки все\Коллекция Microsoft\Книги\18303438.gif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57166" y="0"/>
            <a:ext cx="740094" cy="100012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07407E-6 2.77778E-7 L -0.32152 -0.003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" y="-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0509E-6 3.05556E-6 L -0.41559 0.0001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8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5319E-6 -3.61111E-6 L 0.2655 -0.00434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" y="-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2054E-6 -2.22222E-6 L 0.35962 -0.00399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" y="-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8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2054E-6 -2.22222E-6 L 0.32817 -0.00017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4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5319E-6 -4.44444E-6 L 0.18155 -4.44444E-6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0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2054E-6 -4.16667E-6 L 0.18132 0.00191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" y="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6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</p:childTnLst>
        </p:cTn>
      </p:par>
    </p:tnLst>
    <p:bldLst>
      <p:bldP spid="82" grpId="0"/>
      <p:bldP spid="82" grpId="1"/>
      <p:bldP spid="83" grpId="0"/>
      <p:bldP spid="84" grpId="0"/>
      <p:bldP spid="85" grpId="0"/>
      <p:bldP spid="85" grpId="1"/>
      <p:bldP spid="86" grpId="0"/>
      <p:bldP spid="87" grpId="0"/>
      <p:bldP spid="88" grpId="0"/>
      <p:bldP spid="88" grpId="1"/>
      <p:bldP spid="89" grpId="0"/>
      <p:bldP spid="89" grpId="1"/>
      <p:bldP spid="90" grpId="0"/>
      <p:bldP spid="91" grpId="0"/>
      <p:bldP spid="92" grpId="0"/>
      <p:bldP spid="92" grpId="1"/>
      <p:bldP spid="93" grpId="0"/>
      <p:bldP spid="93" grpId="1"/>
      <p:bldP spid="94" grpId="0"/>
      <p:bldP spid="95" grpId="0"/>
      <p:bldP spid="96" grpId="0"/>
      <p:bldP spid="96" grpId="1"/>
      <p:bldP spid="97" grpId="0"/>
      <p:bldP spid="97" grpId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642918" y="1071538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Овал 35"/>
          <p:cNvSpPr/>
          <p:nvPr/>
        </p:nvSpPr>
        <p:spPr>
          <a:xfrm>
            <a:off x="642918" y="1742315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Овал 35"/>
          <p:cNvSpPr/>
          <p:nvPr/>
        </p:nvSpPr>
        <p:spPr>
          <a:xfrm>
            <a:off x="642918" y="2437302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35"/>
          <p:cNvSpPr/>
          <p:nvPr/>
        </p:nvSpPr>
        <p:spPr>
          <a:xfrm>
            <a:off x="642918" y="3071052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Овал 35"/>
          <p:cNvSpPr/>
          <p:nvPr/>
        </p:nvSpPr>
        <p:spPr>
          <a:xfrm>
            <a:off x="642918" y="3774584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Овал 35"/>
          <p:cNvSpPr/>
          <p:nvPr/>
        </p:nvSpPr>
        <p:spPr>
          <a:xfrm>
            <a:off x="652171" y="5848154"/>
            <a:ext cx="460085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Овал 35"/>
          <p:cNvSpPr/>
          <p:nvPr/>
        </p:nvSpPr>
        <p:spPr>
          <a:xfrm>
            <a:off x="652171" y="4449634"/>
            <a:ext cx="460085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Овал 35"/>
          <p:cNvSpPr/>
          <p:nvPr/>
        </p:nvSpPr>
        <p:spPr>
          <a:xfrm>
            <a:off x="652171" y="5158863"/>
            <a:ext cx="460085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AutoShape 2"/>
          <p:cNvSpPr>
            <a:spLocks noChangeArrowheads="1"/>
          </p:cNvSpPr>
          <p:nvPr/>
        </p:nvSpPr>
        <p:spPr bwMode="auto">
          <a:xfrm>
            <a:off x="1214422" y="714348"/>
            <a:ext cx="5000660" cy="716579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к . </a:t>
            </a:r>
            <a:r>
              <a:rPr lang="ru-RU" sz="4800" dirty="0" err="1" smtClean="0">
                <a:solidFill>
                  <a:schemeClr val="bg1"/>
                </a:solidFill>
              </a:rPr>
              <a:t>стрю</a:t>
            </a:r>
            <a:r>
              <a:rPr lang="ru-RU" sz="4800" dirty="0" err="1" smtClean="0">
                <a:solidFill>
                  <a:schemeClr val="bg1"/>
                </a:solidFill>
                <a:cs typeface="Times New Roman" pitchFamily="18" charset="0"/>
              </a:rPr>
              <a:t>́</a:t>
            </a:r>
            <a:r>
              <a:rPr lang="ru-RU" sz="4800" dirty="0" err="1" smtClean="0">
                <a:solidFill>
                  <a:schemeClr val="bg1"/>
                </a:solidFill>
              </a:rPr>
              <a:t>ля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1214422" y="1430927"/>
            <a:ext cx="5000660" cy="716578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err="1" smtClean="0">
                <a:solidFill>
                  <a:schemeClr val="bg1"/>
                </a:solidFill>
              </a:rPr>
              <a:t>ко</a:t>
            </a:r>
            <a:r>
              <a:rPr lang="ru-RU" sz="4800" dirty="0" err="1" smtClean="0">
                <a:solidFill>
                  <a:schemeClr val="bg1"/>
                </a:solidFill>
                <a:cs typeface="Times New Roman" pitchFamily="18" charset="0"/>
              </a:rPr>
              <a:t>́</a:t>
            </a:r>
            <a:r>
              <a:rPr lang="ru-RU" sz="4800" dirty="0" err="1" smtClean="0">
                <a:solidFill>
                  <a:schemeClr val="bg1"/>
                </a:solidFill>
              </a:rPr>
              <a:t>мн</a:t>
            </a:r>
            <a:r>
              <a:rPr lang="ru-RU" sz="4800" dirty="0" smtClean="0">
                <a:solidFill>
                  <a:schemeClr val="bg1"/>
                </a:solidFill>
              </a:rPr>
              <a:t> . та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4" name="AutoShape 8"/>
          <p:cNvSpPr>
            <a:spLocks noChangeArrowheads="1"/>
          </p:cNvSpPr>
          <p:nvPr/>
        </p:nvSpPr>
        <p:spPr bwMode="auto">
          <a:xfrm>
            <a:off x="1214422" y="2147504"/>
            <a:ext cx="5000660" cy="716579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 г . </a:t>
            </a:r>
            <a:r>
              <a:rPr lang="ru-RU" sz="4800" dirty="0" err="1" smtClean="0">
                <a:solidFill>
                  <a:schemeClr val="bg1"/>
                </a:solidFill>
              </a:rPr>
              <a:t>рох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5" name="AutoShape 9"/>
          <p:cNvSpPr>
            <a:spLocks noChangeArrowheads="1"/>
          </p:cNvSpPr>
          <p:nvPr/>
        </p:nvSpPr>
        <p:spPr bwMode="auto">
          <a:xfrm>
            <a:off x="1214422" y="2864083"/>
            <a:ext cx="5000660" cy="716578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к . </a:t>
            </a:r>
            <a:r>
              <a:rPr lang="ru-RU" sz="4800" dirty="0" err="1" smtClean="0">
                <a:solidFill>
                  <a:schemeClr val="bg1"/>
                </a:solidFill>
              </a:rPr>
              <a:t>рзина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6" name="AutoShape 10"/>
          <p:cNvSpPr>
            <a:spLocks noChangeArrowheads="1"/>
          </p:cNvSpPr>
          <p:nvPr/>
        </p:nvSpPr>
        <p:spPr bwMode="auto">
          <a:xfrm>
            <a:off x="1214422" y="3580660"/>
            <a:ext cx="5000660" cy="716579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/>
              <a:t> </a:t>
            </a:r>
            <a:r>
              <a:rPr lang="ru-RU" sz="4800" dirty="0" smtClean="0">
                <a:solidFill>
                  <a:schemeClr val="bg1"/>
                </a:solidFill>
              </a:rPr>
              <a:t>к . </a:t>
            </a:r>
            <a:r>
              <a:rPr lang="ru-RU" sz="4800" dirty="0" err="1" smtClean="0">
                <a:solidFill>
                  <a:schemeClr val="bg1"/>
                </a:solidFill>
              </a:rPr>
              <a:t>мпот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7" name="AutoShape 11"/>
          <p:cNvSpPr>
            <a:spLocks noChangeArrowheads="1"/>
          </p:cNvSpPr>
          <p:nvPr/>
        </p:nvSpPr>
        <p:spPr bwMode="auto">
          <a:xfrm>
            <a:off x="1214422" y="4279654"/>
            <a:ext cx="5000660" cy="716578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/>
              <a:t>  </a:t>
            </a:r>
            <a:r>
              <a:rPr lang="ru-RU" sz="4800" dirty="0" smtClean="0">
                <a:solidFill>
                  <a:schemeClr val="bg1"/>
                </a:solidFill>
              </a:rPr>
              <a:t>л . пата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8" name="AutoShape 12"/>
          <p:cNvSpPr>
            <a:spLocks noChangeArrowheads="1"/>
          </p:cNvSpPr>
          <p:nvPr/>
        </p:nvSpPr>
        <p:spPr bwMode="auto">
          <a:xfrm>
            <a:off x="1214422" y="4996232"/>
            <a:ext cx="5000660" cy="716579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err="1" smtClean="0">
                <a:solidFill>
                  <a:schemeClr val="bg1"/>
                </a:solidFill>
              </a:rPr>
              <a:t>вет</a:t>
            </a:r>
            <a:r>
              <a:rPr lang="ru-RU" sz="4800" dirty="0" smtClean="0">
                <a:solidFill>
                  <a:schemeClr val="bg1"/>
                </a:solidFill>
              </a:rPr>
              <a:t> . </a:t>
            </a:r>
            <a:r>
              <a:rPr lang="ru-RU" sz="4800" dirty="0" err="1" smtClean="0">
                <a:solidFill>
                  <a:schemeClr val="bg1"/>
                </a:solidFill>
              </a:rPr>
              <a:t>р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9" name="AutoShape 13"/>
          <p:cNvSpPr>
            <a:spLocks noChangeArrowheads="1"/>
          </p:cNvSpPr>
          <p:nvPr/>
        </p:nvSpPr>
        <p:spPr bwMode="auto">
          <a:xfrm>
            <a:off x="1214422" y="5712810"/>
            <a:ext cx="5000660" cy="716578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л . </a:t>
            </a:r>
            <a:r>
              <a:rPr lang="ru-RU" sz="4800" dirty="0" err="1" smtClean="0">
                <a:solidFill>
                  <a:schemeClr val="bg1"/>
                </a:solidFill>
              </a:rPr>
              <a:t>мо</a:t>
            </a:r>
            <a:r>
              <a:rPr lang="ru-RU" sz="4800" dirty="0" err="1" smtClean="0">
                <a:solidFill>
                  <a:schemeClr val="bg1"/>
                </a:solidFill>
                <a:cs typeface="Times New Roman" pitchFamily="18" charset="0"/>
              </a:rPr>
              <a:t>́</a:t>
            </a:r>
            <a:r>
              <a:rPr lang="ru-RU" sz="4800" dirty="0" err="1" smtClean="0">
                <a:solidFill>
                  <a:schemeClr val="bg1"/>
                </a:solidFill>
              </a:rPr>
              <a:t>н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20" name="WordArt 21"/>
          <p:cNvSpPr>
            <a:spLocks noChangeArrowheads="1" noChangeShapeType="1" noTextEdit="1"/>
          </p:cNvSpPr>
          <p:nvPr/>
        </p:nvSpPr>
        <p:spPr bwMode="auto">
          <a:xfrm>
            <a:off x="5768271" y="1703490"/>
            <a:ext cx="308316" cy="291613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1" name="WordArt 22"/>
          <p:cNvSpPr>
            <a:spLocks noChangeArrowheads="1" noChangeShapeType="1" noTextEdit="1"/>
          </p:cNvSpPr>
          <p:nvPr/>
        </p:nvSpPr>
        <p:spPr bwMode="auto">
          <a:xfrm>
            <a:off x="5768271" y="2418603"/>
            <a:ext cx="308316" cy="291613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2" name="WordArt 23"/>
          <p:cNvSpPr>
            <a:spLocks noChangeArrowheads="1" noChangeShapeType="1" noTextEdit="1"/>
          </p:cNvSpPr>
          <p:nvPr/>
        </p:nvSpPr>
        <p:spPr bwMode="auto">
          <a:xfrm>
            <a:off x="5768271" y="3132250"/>
            <a:ext cx="308316" cy="29161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3" name="WordArt 24"/>
          <p:cNvSpPr>
            <a:spLocks noChangeArrowheads="1" noChangeShapeType="1" noTextEdit="1"/>
          </p:cNvSpPr>
          <p:nvPr/>
        </p:nvSpPr>
        <p:spPr bwMode="auto">
          <a:xfrm>
            <a:off x="1380945" y="3856155"/>
            <a:ext cx="308317" cy="29161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4" name="WordArt 25"/>
          <p:cNvSpPr>
            <a:spLocks noChangeArrowheads="1" noChangeShapeType="1" noTextEdit="1"/>
          </p:cNvSpPr>
          <p:nvPr/>
        </p:nvSpPr>
        <p:spPr bwMode="auto">
          <a:xfrm>
            <a:off x="5768271" y="4550752"/>
            <a:ext cx="308316" cy="29161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5" name="WordArt 26"/>
          <p:cNvSpPr>
            <a:spLocks noChangeArrowheads="1" noChangeShapeType="1" noTextEdit="1"/>
          </p:cNvSpPr>
          <p:nvPr/>
        </p:nvSpPr>
        <p:spPr bwMode="auto">
          <a:xfrm>
            <a:off x="1382595" y="5277588"/>
            <a:ext cx="308316" cy="29161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е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6" name="WordArt 27"/>
          <p:cNvSpPr>
            <a:spLocks noChangeArrowheads="1" noChangeShapeType="1" noTextEdit="1"/>
          </p:cNvSpPr>
          <p:nvPr/>
        </p:nvSpPr>
        <p:spPr bwMode="auto">
          <a:xfrm>
            <a:off x="1382595" y="5989770"/>
            <a:ext cx="308316" cy="29161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е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7" name="WordArt 28"/>
          <p:cNvSpPr>
            <a:spLocks noChangeArrowheads="1" noChangeShapeType="1" noTextEdit="1"/>
          </p:cNvSpPr>
          <p:nvPr/>
        </p:nvSpPr>
        <p:spPr bwMode="auto">
          <a:xfrm>
            <a:off x="5768271" y="1005962"/>
            <a:ext cx="308316" cy="291613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8" name="WordArt 29"/>
          <p:cNvSpPr>
            <a:spLocks noChangeArrowheads="1" noChangeShapeType="1" noTextEdit="1"/>
          </p:cNvSpPr>
          <p:nvPr/>
        </p:nvSpPr>
        <p:spPr bwMode="auto">
          <a:xfrm>
            <a:off x="1382595" y="1005962"/>
            <a:ext cx="308316" cy="291613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9" name="WordArt 30"/>
          <p:cNvSpPr>
            <a:spLocks noChangeArrowheads="1" noChangeShapeType="1" noTextEdit="1"/>
          </p:cNvSpPr>
          <p:nvPr/>
        </p:nvSpPr>
        <p:spPr bwMode="auto">
          <a:xfrm>
            <a:off x="1357298" y="1714480"/>
            <a:ext cx="308317" cy="291613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30" name="WordArt 31"/>
          <p:cNvSpPr>
            <a:spLocks noChangeArrowheads="1" noChangeShapeType="1" noTextEdit="1"/>
          </p:cNvSpPr>
          <p:nvPr/>
        </p:nvSpPr>
        <p:spPr bwMode="auto">
          <a:xfrm>
            <a:off x="1382595" y="2418603"/>
            <a:ext cx="308316" cy="291613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31" name="WordArt 32"/>
          <p:cNvSpPr>
            <a:spLocks noChangeArrowheads="1" noChangeShapeType="1" noTextEdit="1"/>
          </p:cNvSpPr>
          <p:nvPr/>
        </p:nvSpPr>
        <p:spPr bwMode="auto">
          <a:xfrm>
            <a:off x="1380945" y="3132250"/>
            <a:ext cx="308317" cy="29161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32" name="WordArt 33"/>
          <p:cNvSpPr>
            <a:spLocks noChangeArrowheads="1" noChangeShapeType="1" noTextEdit="1"/>
          </p:cNvSpPr>
          <p:nvPr/>
        </p:nvSpPr>
        <p:spPr bwMode="auto">
          <a:xfrm>
            <a:off x="5768271" y="3856155"/>
            <a:ext cx="308316" cy="29161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33" name="WordArt 34"/>
          <p:cNvSpPr>
            <a:spLocks noChangeArrowheads="1" noChangeShapeType="1" noTextEdit="1"/>
          </p:cNvSpPr>
          <p:nvPr/>
        </p:nvSpPr>
        <p:spPr bwMode="auto">
          <a:xfrm>
            <a:off x="5768271" y="5989770"/>
            <a:ext cx="308316" cy="29161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и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34" name="WordArt 35"/>
          <p:cNvSpPr>
            <a:spLocks noChangeArrowheads="1" noChangeShapeType="1" noTextEdit="1"/>
          </p:cNvSpPr>
          <p:nvPr/>
        </p:nvSpPr>
        <p:spPr bwMode="auto">
          <a:xfrm>
            <a:off x="1382595" y="4550752"/>
            <a:ext cx="308316" cy="29161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35" name="WordArt 36"/>
          <p:cNvSpPr>
            <a:spLocks noChangeArrowheads="1" noChangeShapeType="1" noTextEdit="1"/>
          </p:cNvSpPr>
          <p:nvPr/>
        </p:nvSpPr>
        <p:spPr bwMode="auto">
          <a:xfrm>
            <a:off x="5768271" y="5277588"/>
            <a:ext cx="308316" cy="29161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и</a:t>
            </a:r>
            <a:endParaRPr lang="ru-RU" sz="48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38" name="AutoShape 2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143248" y="8643966"/>
            <a:ext cx="857256" cy="35719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1" dirty="0" smtClean="0"/>
              <a:t>ENTER</a:t>
            </a:r>
            <a:endParaRPr lang="ru-RU" b="1" dirty="0"/>
          </a:p>
        </p:txBody>
      </p:sp>
      <p:pic>
        <p:nvPicPr>
          <p:cNvPr id="39" name="Picture 3" descr="G:\Рисунки все\Коллекция Microsoft\Книги\18303438.gif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57166" y="0"/>
            <a:ext cx="740094" cy="100012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20999E-6 1.94444E-6 L 0.20212 -0.0038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" y="-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26549E-6 3.05556E-6 L 0.37026 -0.0015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" y="-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562E-6 -1.94444E-6 L -0.36332 -0.00087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" y="-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562E-6 3.05556E-6 L -0.41582 -0.00018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562E-6 -3.61111E-6 L -0.38437 -0.00069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562E-6 -1.66667E-6 L -0.36332 0.0022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" y="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20999E-6 4.44444E-6 L 0.35962 0.00138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" y="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3562E-6 3.05556E-6 L -0.37373 0.00225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7" y="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20" grpId="0"/>
      <p:bldP spid="20" grpId="1"/>
      <p:bldP spid="21" grpId="0"/>
      <p:bldP spid="22" grpId="0"/>
      <p:bldP spid="23" grpId="0"/>
      <p:bldP spid="23" grpId="1"/>
      <p:bldP spid="24" grpId="0"/>
      <p:bldP spid="25" grpId="0"/>
      <p:bldP spid="26" grpId="0"/>
      <p:bldP spid="26" grpId="1"/>
      <p:bldP spid="27" grpId="0"/>
      <p:bldP spid="27" grpId="1"/>
      <p:bldP spid="28" grpId="0"/>
      <p:bldP spid="29" grpId="0"/>
      <p:bldP spid="30" grpId="0"/>
      <p:bldP spid="30" grpId="1"/>
      <p:bldP spid="31" grpId="1"/>
      <p:bldP spid="31" grpId="2"/>
      <p:bldP spid="32" grpId="0"/>
      <p:bldP spid="33" grpId="0"/>
      <p:bldP spid="34" grpId="0"/>
      <p:bldP spid="34" grpId="1"/>
      <p:bldP spid="35" grpId="0"/>
      <p:bldP spid="3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642918" y="1071538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Овал 35"/>
          <p:cNvSpPr/>
          <p:nvPr/>
        </p:nvSpPr>
        <p:spPr>
          <a:xfrm>
            <a:off x="642918" y="1742315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Овал 35"/>
          <p:cNvSpPr/>
          <p:nvPr/>
        </p:nvSpPr>
        <p:spPr>
          <a:xfrm>
            <a:off x="642918" y="2437302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35"/>
          <p:cNvSpPr/>
          <p:nvPr/>
        </p:nvSpPr>
        <p:spPr>
          <a:xfrm>
            <a:off x="642918" y="3071052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Овал 35"/>
          <p:cNvSpPr/>
          <p:nvPr/>
        </p:nvSpPr>
        <p:spPr>
          <a:xfrm>
            <a:off x="642918" y="3774584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Овал 35"/>
          <p:cNvSpPr/>
          <p:nvPr/>
        </p:nvSpPr>
        <p:spPr>
          <a:xfrm>
            <a:off x="652171" y="5848154"/>
            <a:ext cx="460085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Овал 35"/>
          <p:cNvSpPr/>
          <p:nvPr/>
        </p:nvSpPr>
        <p:spPr>
          <a:xfrm>
            <a:off x="652171" y="4449634"/>
            <a:ext cx="460085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Овал 35"/>
          <p:cNvSpPr/>
          <p:nvPr/>
        </p:nvSpPr>
        <p:spPr>
          <a:xfrm>
            <a:off x="652171" y="5158863"/>
            <a:ext cx="460085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AutoShape 2"/>
          <p:cNvSpPr>
            <a:spLocks noChangeArrowheads="1"/>
          </p:cNvSpPr>
          <p:nvPr/>
        </p:nvSpPr>
        <p:spPr bwMode="auto">
          <a:xfrm>
            <a:off x="1285860" y="714348"/>
            <a:ext cx="4929222" cy="716579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м . </a:t>
            </a:r>
            <a:r>
              <a:rPr lang="ru-RU" sz="4800" dirty="0" err="1" smtClean="0">
                <a:solidFill>
                  <a:schemeClr val="bg1"/>
                </a:solidFill>
              </a:rPr>
              <a:t>гази</a:t>
            </a:r>
            <a:r>
              <a:rPr lang="ru-RU" sz="4800" dirty="0" err="1" smtClean="0">
                <a:solidFill>
                  <a:schemeClr val="bg1"/>
                </a:solidFill>
                <a:cs typeface="Times New Roman" pitchFamily="18" charset="0"/>
              </a:rPr>
              <a:t>́</a:t>
            </a:r>
            <a:r>
              <a:rPr lang="ru-RU" sz="4800" dirty="0" err="1" smtClean="0">
                <a:solidFill>
                  <a:schemeClr val="bg1"/>
                </a:solidFill>
              </a:rPr>
              <a:t>н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1285860" y="1430927"/>
            <a:ext cx="4929222" cy="716578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м . </a:t>
            </a:r>
            <a:r>
              <a:rPr lang="ru-RU" sz="4800" dirty="0" err="1" smtClean="0">
                <a:solidFill>
                  <a:schemeClr val="bg1"/>
                </a:solidFill>
              </a:rPr>
              <a:t>рко</a:t>
            </a:r>
            <a:r>
              <a:rPr lang="ru-RU" sz="4800" dirty="0" err="1" smtClean="0">
                <a:solidFill>
                  <a:schemeClr val="bg1"/>
                </a:solidFill>
                <a:cs typeface="Times New Roman" pitchFamily="18" charset="0"/>
              </a:rPr>
              <a:t>́</a:t>
            </a:r>
            <a:r>
              <a:rPr lang="ru-RU" sz="4800" dirty="0" err="1" smtClean="0">
                <a:solidFill>
                  <a:schemeClr val="bg1"/>
                </a:solidFill>
              </a:rPr>
              <a:t>вь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4" name="AutoShape 4"/>
          <p:cNvSpPr>
            <a:spLocks noChangeArrowheads="1"/>
          </p:cNvSpPr>
          <p:nvPr/>
        </p:nvSpPr>
        <p:spPr bwMode="auto">
          <a:xfrm>
            <a:off x="1285860" y="2147504"/>
            <a:ext cx="4929222" cy="716579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м . </a:t>
            </a:r>
            <a:r>
              <a:rPr lang="ru-RU" sz="4800" dirty="0" err="1" smtClean="0">
                <a:solidFill>
                  <a:schemeClr val="bg1"/>
                </a:solidFill>
              </a:rPr>
              <a:t>ши</a:t>
            </a:r>
            <a:r>
              <a:rPr lang="ru-RU" sz="4800" dirty="0" err="1" smtClean="0">
                <a:solidFill>
                  <a:schemeClr val="bg1"/>
                </a:solidFill>
                <a:cs typeface="Times New Roman" pitchFamily="18" charset="0"/>
              </a:rPr>
              <a:t>́</a:t>
            </a:r>
            <a:r>
              <a:rPr lang="ru-RU" sz="4800" dirty="0" err="1" smtClean="0">
                <a:solidFill>
                  <a:schemeClr val="bg1"/>
                </a:solidFill>
              </a:rPr>
              <a:t>на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5" name="AutoShape 5"/>
          <p:cNvSpPr>
            <a:spLocks noChangeArrowheads="1"/>
          </p:cNvSpPr>
          <p:nvPr/>
        </p:nvSpPr>
        <p:spPr bwMode="auto">
          <a:xfrm>
            <a:off x="1285860" y="2864083"/>
            <a:ext cx="4929222" cy="716578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4800" dirty="0">
                <a:solidFill>
                  <a:schemeClr val="bg1"/>
                </a:solidFill>
              </a:rPr>
              <a:t>     </a:t>
            </a:r>
            <a:r>
              <a:rPr lang="ru-RU" sz="4800" dirty="0" smtClean="0">
                <a:solidFill>
                  <a:schemeClr val="bg1"/>
                </a:solidFill>
              </a:rPr>
              <a:t>вал . </a:t>
            </a:r>
            <a:r>
              <a:rPr lang="ru-RU" sz="4800" dirty="0" err="1" smtClean="0">
                <a:solidFill>
                  <a:schemeClr val="bg1"/>
                </a:solidFill>
              </a:rPr>
              <a:t>нки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6" name="AutoShape 6"/>
          <p:cNvSpPr>
            <a:spLocks noChangeArrowheads="1"/>
          </p:cNvSpPr>
          <p:nvPr/>
        </p:nvSpPr>
        <p:spPr bwMode="auto">
          <a:xfrm>
            <a:off x="1285860" y="3580660"/>
            <a:ext cx="4929222" cy="716579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>
                <a:solidFill>
                  <a:schemeClr val="bg1"/>
                </a:solidFill>
              </a:rPr>
              <a:t> </a:t>
            </a:r>
            <a:r>
              <a:rPr lang="ru-RU" sz="4800" dirty="0" smtClean="0">
                <a:solidFill>
                  <a:schemeClr val="bg1"/>
                </a:solidFill>
              </a:rPr>
              <a:t>м . шок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7" name="AutoShape 7"/>
          <p:cNvSpPr>
            <a:spLocks noChangeArrowheads="1"/>
          </p:cNvSpPr>
          <p:nvPr/>
        </p:nvSpPr>
        <p:spPr bwMode="auto">
          <a:xfrm>
            <a:off x="1285860" y="4279654"/>
            <a:ext cx="4929222" cy="716578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>
                <a:solidFill>
                  <a:schemeClr val="bg1"/>
                </a:solidFill>
              </a:rPr>
              <a:t> </a:t>
            </a:r>
            <a:r>
              <a:rPr lang="ru-RU" sz="4800" dirty="0" err="1" smtClean="0">
                <a:solidFill>
                  <a:schemeClr val="bg1"/>
                </a:solidFill>
              </a:rPr>
              <a:t>з</a:t>
            </a:r>
            <a:r>
              <a:rPr lang="ru-RU" sz="4800" dirty="0" smtClean="0">
                <a:solidFill>
                  <a:schemeClr val="bg1"/>
                </a:solidFill>
              </a:rPr>
              <a:t> . вод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8" name="AutoShape 8"/>
          <p:cNvSpPr>
            <a:spLocks noChangeArrowheads="1"/>
          </p:cNvSpPr>
          <p:nvPr/>
        </p:nvSpPr>
        <p:spPr bwMode="auto">
          <a:xfrm>
            <a:off x="1285860" y="4996232"/>
            <a:ext cx="4929222" cy="716579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>
                <a:solidFill>
                  <a:schemeClr val="bg1"/>
                </a:solidFill>
              </a:rPr>
              <a:t>  </a:t>
            </a:r>
            <a:r>
              <a:rPr lang="ru-RU" sz="4800" dirty="0" smtClean="0">
                <a:solidFill>
                  <a:schemeClr val="bg1"/>
                </a:solidFill>
              </a:rPr>
              <a:t> . </a:t>
            </a:r>
            <a:r>
              <a:rPr lang="ru-RU" sz="4800" dirty="0" err="1" smtClean="0">
                <a:solidFill>
                  <a:schemeClr val="bg1"/>
                </a:solidFill>
              </a:rPr>
              <a:t>бидеть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9" name="AutoShape 9"/>
          <p:cNvSpPr>
            <a:spLocks noChangeArrowheads="1"/>
          </p:cNvSpPr>
          <p:nvPr/>
        </p:nvSpPr>
        <p:spPr bwMode="auto">
          <a:xfrm>
            <a:off x="1285860" y="5712810"/>
            <a:ext cx="4929222" cy="716578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 . бед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20" name="WordArt 13"/>
          <p:cNvSpPr>
            <a:spLocks noChangeArrowheads="1" noChangeShapeType="1" noTextEdit="1"/>
          </p:cNvSpPr>
          <p:nvPr/>
        </p:nvSpPr>
        <p:spPr bwMode="auto">
          <a:xfrm>
            <a:off x="1428736" y="1000100"/>
            <a:ext cx="303911" cy="291613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21" name="WordArt 14"/>
          <p:cNvSpPr>
            <a:spLocks noChangeArrowheads="1" noChangeShapeType="1" noTextEdit="1"/>
          </p:cNvSpPr>
          <p:nvPr/>
        </p:nvSpPr>
        <p:spPr bwMode="auto">
          <a:xfrm>
            <a:off x="5774654" y="1005962"/>
            <a:ext cx="303911" cy="291613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22" name="WordArt 15"/>
          <p:cNvSpPr>
            <a:spLocks noChangeArrowheads="1" noChangeShapeType="1" noTextEdit="1"/>
          </p:cNvSpPr>
          <p:nvPr/>
        </p:nvSpPr>
        <p:spPr bwMode="auto">
          <a:xfrm>
            <a:off x="5774654" y="1703490"/>
            <a:ext cx="303911" cy="291613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23" name="WordArt 16"/>
          <p:cNvSpPr>
            <a:spLocks noChangeArrowheads="1" noChangeShapeType="1" noTextEdit="1"/>
          </p:cNvSpPr>
          <p:nvPr/>
        </p:nvSpPr>
        <p:spPr bwMode="auto">
          <a:xfrm>
            <a:off x="5774654" y="2418603"/>
            <a:ext cx="303911" cy="291613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24" name="WordArt 17"/>
          <p:cNvSpPr>
            <a:spLocks noChangeArrowheads="1" noChangeShapeType="1" noTextEdit="1"/>
          </p:cNvSpPr>
          <p:nvPr/>
        </p:nvSpPr>
        <p:spPr bwMode="auto">
          <a:xfrm>
            <a:off x="5774654" y="3132250"/>
            <a:ext cx="303911" cy="29161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25" name="WordArt 18"/>
          <p:cNvSpPr>
            <a:spLocks noChangeArrowheads="1" noChangeShapeType="1" noTextEdit="1"/>
          </p:cNvSpPr>
          <p:nvPr/>
        </p:nvSpPr>
        <p:spPr bwMode="auto">
          <a:xfrm>
            <a:off x="1451630" y="3856155"/>
            <a:ext cx="303911" cy="29161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е</a:t>
            </a:r>
          </a:p>
        </p:txBody>
      </p:sp>
      <p:sp>
        <p:nvSpPr>
          <p:cNvPr id="26" name="WordArt 19"/>
          <p:cNvSpPr>
            <a:spLocks noChangeArrowheads="1" noChangeShapeType="1" noTextEdit="1"/>
          </p:cNvSpPr>
          <p:nvPr/>
        </p:nvSpPr>
        <p:spPr bwMode="auto">
          <a:xfrm>
            <a:off x="5774654" y="5989770"/>
            <a:ext cx="303911" cy="29161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27" name="WordArt 20"/>
          <p:cNvSpPr>
            <a:spLocks noChangeArrowheads="1" noChangeShapeType="1" noTextEdit="1"/>
          </p:cNvSpPr>
          <p:nvPr/>
        </p:nvSpPr>
        <p:spPr bwMode="auto">
          <a:xfrm>
            <a:off x="5774654" y="4549287"/>
            <a:ext cx="303911" cy="291613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28" name="WordArt 21"/>
          <p:cNvSpPr>
            <a:spLocks noChangeArrowheads="1" noChangeShapeType="1" noTextEdit="1"/>
          </p:cNvSpPr>
          <p:nvPr/>
        </p:nvSpPr>
        <p:spPr bwMode="auto">
          <a:xfrm>
            <a:off x="1450004" y="5277588"/>
            <a:ext cx="303912" cy="29161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29" name="WordArt 22"/>
          <p:cNvSpPr>
            <a:spLocks noChangeArrowheads="1" noChangeShapeType="1" noTextEdit="1"/>
          </p:cNvSpPr>
          <p:nvPr/>
        </p:nvSpPr>
        <p:spPr bwMode="auto">
          <a:xfrm>
            <a:off x="1450004" y="1703490"/>
            <a:ext cx="303912" cy="291613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30" name="WordArt 23"/>
          <p:cNvSpPr>
            <a:spLocks noChangeArrowheads="1" noChangeShapeType="1" noTextEdit="1"/>
          </p:cNvSpPr>
          <p:nvPr/>
        </p:nvSpPr>
        <p:spPr bwMode="auto">
          <a:xfrm>
            <a:off x="1450004" y="2418603"/>
            <a:ext cx="303912" cy="291613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31" name="WordArt 24"/>
          <p:cNvSpPr>
            <a:spLocks noChangeArrowheads="1" noChangeShapeType="1" noTextEdit="1"/>
          </p:cNvSpPr>
          <p:nvPr/>
        </p:nvSpPr>
        <p:spPr bwMode="auto">
          <a:xfrm>
            <a:off x="1450004" y="3132250"/>
            <a:ext cx="303912" cy="29161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е</a:t>
            </a:r>
          </a:p>
        </p:txBody>
      </p:sp>
      <p:sp>
        <p:nvSpPr>
          <p:cNvPr id="32" name="WordArt 25"/>
          <p:cNvSpPr>
            <a:spLocks noChangeArrowheads="1" noChangeShapeType="1" noTextEdit="1"/>
          </p:cNvSpPr>
          <p:nvPr/>
        </p:nvSpPr>
        <p:spPr bwMode="auto">
          <a:xfrm>
            <a:off x="5774654" y="3856155"/>
            <a:ext cx="303911" cy="29161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33" name="WordArt 26"/>
          <p:cNvSpPr>
            <a:spLocks noChangeArrowheads="1" noChangeShapeType="1" noTextEdit="1"/>
          </p:cNvSpPr>
          <p:nvPr/>
        </p:nvSpPr>
        <p:spPr bwMode="auto">
          <a:xfrm>
            <a:off x="1450004" y="4550752"/>
            <a:ext cx="303912" cy="29161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34" name="WordArt 27"/>
          <p:cNvSpPr>
            <a:spLocks noChangeArrowheads="1" noChangeShapeType="1" noTextEdit="1"/>
          </p:cNvSpPr>
          <p:nvPr/>
        </p:nvSpPr>
        <p:spPr bwMode="auto">
          <a:xfrm>
            <a:off x="5774654" y="5277588"/>
            <a:ext cx="303911" cy="29161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35" name="WordArt 28"/>
          <p:cNvSpPr>
            <a:spLocks noChangeArrowheads="1" noChangeShapeType="1" noTextEdit="1"/>
          </p:cNvSpPr>
          <p:nvPr/>
        </p:nvSpPr>
        <p:spPr bwMode="auto">
          <a:xfrm>
            <a:off x="1450004" y="5989770"/>
            <a:ext cx="303912" cy="29161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36" name="AutoShape 2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143248" y="8643966"/>
            <a:ext cx="857256" cy="35719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1" dirty="0" smtClean="0"/>
              <a:t>ENTER</a:t>
            </a:r>
            <a:endParaRPr lang="ru-RU" b="1" dirty="0"/>
          </a:p>
        </p:txBody>
      </p:sp>
      <p:pic>
        <p:nvPicPr>
          <p:cNvPr id="37" name="Picture 3" descr="G:\Рисунки все\Коллекция Microsoft\Книги\18303438.gif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0" y="0"/>
            <a:ext cx="740094" cy="100012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9.99075E-7 3.05556E-6 L -0.39523 -0.0015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8" y="-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4884E-6 3.05556E-6 L 0.31869 -0.00018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5014E-8 -3.61111E-6 L 0.27636 -0.00069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4884E-6 -1.66667E-6 L 0.27659 0.0022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" y="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9.99075E-7 4.44444E-6 L -0.42669 0.00138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3" y="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9.99075E-7 3.05556E-6 L -0.39523 0.00225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8" y="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20" grpId="0"/>
      <p:bldP spid="21" grpId="0"/>
      <p:bldP spid="21" grpId="1"/>
      <p:bldP spid="22" grpId="0"/>
      <p:bldP spid="23" grpId="0"/>
      <p:bldP spid="23" grpId="1"/>
      <p:bldP spid="24" grpId="0"/>
      <p:bldP spid="24" grpId="1"/>
      <p:bldP spid="25" grpId="0"/>
      <p:bldP spid="26" grpId="0"/>
      <p:bldP spid="27" grpId="0"/>
      <p:bldP spid="27" grpId="1"/>
      <p:bldP spid="28" grpId="0"/>
      <p:bldP spid="28" grpId="1"/>
      <p:bldP spid="29" grpId="0"/>
      <p:bldP spid="29" grpId="1"/>
      <p:bldP spid="30" grpId="0"/>
      <p:bldP spid="31" grpId="0"/>
      <p:bldP spid="32" grpId="0"/>
      <p:bldP spid="32" grpId="1"/>
      <p:bldP spid="33" grpId="0"/>
      <p:bldP spid="34" grpId="0"/>
      <p:bldP spid="35" grpId="0"/>
      <p:bldP spid="35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642918" y="1071538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Овал 35"/>
          <p:cNvSpPr/>
          <p:nvPr/>
        </p:nvSpPr>
        <p:spPr>
          <a:xfrm>
            <a:off x="642918" y="1742315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Овал 35"/>
          <p:cNvSpPr/>
          <p:nvPr/>
        </p:nvSpPr>
        <p:spPr>
          <a:xfrm>
            <a:off x="642918" y="2437302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35"/>
          <p:cNvSpPr/>
          <p:nvPr/>
        </p:nvSpPr>
        <p:spPr>
          <a:xfrm>
            <a:off x="642918" y="3071052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Овал 35"/>
          <p:cNvSpPr/>
          <p:nvPr/>
        </p:nvSpPr>
        <p:spPr>
          <a:xfrm>
            <a:off x="642918" y="3774584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Овал 35"/>
          <p:cNvSpPr/>
          <p:nvPr/>
        </p:nvSpPr>
        <p:spPr>
          <a:xfrm>
            <a:off x="652171" y="5848154"/>
            <a:ext cx="460085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Овал 35"/>
          <p:cNvSpPr/>
          <p:nvPr/>
        </p:nvSpPr>
        <p:spPr>
          <a:xfrm>
            <a:off x="652171" y="4449634"/>
            <a:ext cx="460085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Овал 35"/>
          <p:cNvSpPr/>
          <p:nvPr/>
        </p:nvSpPr>
        <p:spPr>
          <a:xfrm>
            <a:off x="652171" y="5158863"/>
            <a:ext cx="460085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AutoShape 2"/>
          <p:cNvSpPr>
            <a:spLocks noChangeArrowheads="1"/>
          </p:cNvSpPr>
          <p:nvPr/>
        </p:nvSpPr>
        <p:spPr bwMode="auto">
          <a:xfrm>
            <a:off x="1357298" y="714348"/>
            <a:ext cx="4814887" cy="707621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err="1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п</a:t>
            </a:r>
            <a:r>
              <a:rPr lang="ru-RU" sz="48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. нал</a:t>
            </a:r>
            <a:endParaRPr lang="ru-RU" sz="48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1357298" y="1421969"/>
            <a:ext cx="4814887" cy="707620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err="1" smtClean="0">
                <a:solidFill>
                  <a:schemeClr val="bg1"/>
                </a:solidFill>
              </a:rPr>
              <a:t>ог</a:t>
            </a:r>
            <a:r>
              <a:rPr lang="ru-RU" sz="4800" dirty="0" smtClean="0">
                <a:solidFill>
                  <a:schemeClr val="bg1"/>
                </a:solidFill>
              </a:rPr>
              <a:t> . </a:t>
            </a:r>
            <a:r>
              <a:rPr lang="ru-RU" sz="4800" dirty="0" err="1" smtClean="0">
                <a:solidFill>
                  <a:schemeClr val="bg1"/>
                </a:solidFill>
              </a:rPr>
              <a:t>ро</a:t>
            </a:r>
            <a:r>
              <a:rPr lang="ru-RU" sz="4800" dirty="0" err="1" smtClean="0">
                <a:solidFill>
                  <a:schemeClr val="bg1"/>
                </a:solidFill>
                <a:cs typeface="Times New Roman" pitchFamily="18" charset="0"/>
              </a:rPr>
              <a:t>́</a:t>
            </a:r>
            <a:r>
              <a:rPr lang="ru-RU" sz="4800" dirty="0" err="1" smtClean="0">
                <a:solidFill>
                  <a:schemeClr val="bg1"/>
                </a:solidFill>
              </a:rPr>
              <a:t>д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4" name="AutoShape 4"/>
          <p:cNvSpPr>
            <a:spLocks noChangeArrowheads="1"/>
          </p:cNvSpPr>
          <p:nvPr/>
        </p:nvSpPr>
        <p:spPr bwMode="auto">
          <a:xfrm>
            <a:off x="1357298" y="2129590"/>
            <a:ext cx="4814887" cy="707621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. </a:t>
            </a:r>
            <a:r>
              <a:rPr lang="ru-RU" sz="4800" dirty="0" err="1" smtClean="0">
                <a:solidFill>
                  <a:schemeClr val="bg1"/>
                </a:solidFill>
              </a:rPr>
              <a:t>гро</a:t>
            </a:r>
            <a:r>
              <a:rPr lang="ru-RU" sz="4800" dirty="0" err="1" smtClean="0">
                <a:solidFill>
                  <a:schemeClr val="bg1"/>
                </a:solidFill>
                <a:cs typeface="Times New Roman" pitchFamily="18" charset="0"/>
              </a:rPr>
              <a:t>́</a:t>
            </a:r>
            <a:r>
              <a:rPr lang="ru-RU" sz="4800" dirty="0" err="1" smtClean="0">
                <a:solidFill>
                  <a:schemeClr val="bg1"/>
                </a:solidFill>
              </a:rPr>
              <a:t>мный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5" name="AutoShape 5"/>
          <p:cNvSpPr>
            <a:spLocks noChangeArrowheads="1"/>
          </p:cNvSpPr>
          <p:nvPr/>
        </p:nvSpPr>
        <p:spPr bwMode="auto">
          <a:xfrm>
            <a:off x="1357298" y="2837211"/>
            <a:ext cx="4814887" cy="707620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err="1" smtClean="0">
                <a:solidFill>
                  <a:schemeClr val="bg1"/>
                </a:solidFill>
              </a:rPr>
              <a:t>ве</a:t>
            </a:r>
            <a:r>
              <a:rPr lang="ru-RU" sz="4800" dirty="0" err="1" smtClean="0">
                <a:solidFill>
                  <a:schemeClr val="bg1"/>
                </a:solidFill>
                <a:cs typeface="Times New Roman" pitchFamily="18" charset="0"/>
              </a:rPr>
              <a:t>́</a:t>
            </a:r>
            <a:r>
              <a:rPr lang="ru-RU" sz="4800" dirty="0" err="1" smtClean="0">
                <a:solidFill>
                  <a:schemeClr val="bg1"/>
                </a:solidFill>
              </a:rPr>
              <a:t>с</a:t>
            </a:r>
            <a:r>
              <a:rPr lang="ru-RU" sz="4800" dirty="0" smtClean="0">
                <a:solidFill>
                  <a:schemeClr val="bg1"/>
                </a:solidFill>
              </a:rPr>
              <a:t> . </a:t>
            </a:r>
            <a:r>
              <a:rPr lang="ru-RU" sz="4800" dirty="0" err="1" smtClean="0">
                <a:solidFill>
                  <a:schemeClr val="bg1"/>
                </a:solidFill>
              </a:rPr>
              <a:t>ло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6" name="AutoShape 6"/>
          <p:cNvSpPr>
            <a:spLocks noChangeArrowheads="1"/>
          </p:cNvSpPr>
          <p:nvPr/>
        </p:nvSpPr>
        <p:spPr bwMode="auto">
          <a:xfrm>
            <a:off x="1357298" y="3544831"/>
            <a:ext cx="4814887" cy="707621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с . лат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7" name="AutoShape 7"/>
          <p:cNvSpPr>
            <a:spLocks noChangeArrowheads="1"/>
          </p:cNvSpPr>
          <p:nvPr/>
        </p:nvSpPr>
        <p:spPr bwMode="auto">
          <a:xfrm>
            <a:off x="1357298" y="4235088"/>
            <a:ext cx="4814887" cy="707620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б . </a:t>
            </a:r>
            <a:r>
              <a:rPr lang="ru-RU" sz="4800" dirty="0" err="1" smtClean="0">
                <a:solidFill>
                  <a:schemeClr val="bg1"/>
                </a:solidFill>
              </a:rPr>
              <a:t>рсук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8" name="AutoShape 8"/>
          <p:cNvSpPr>
            <a:spLocks noChangeArrowheads="1"/>
          </p:cNvSpPr>
          <p:nvPr/>
        </p:nvSpPr>
        <p:spPr bwMode="auto">
          <a:xfrm>
            <a:off x="1357298" y="4942708"/>
            <a:ext cx="4814887" cy="707621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err="1" smtClean="0">
                <a:solidFill>
                  <a:schemeClr val="bg1"/>
                </a:solidFill>
              </a:rPr>
              <a:t>пр</a:t>
            </a:r>
            <a:r>
              <a:rPr lang="ru-RU" sz="4800" dirty="0" smtClean="0">
                <a:solidFill>
                  <a:schemeClr val="bg1"/>
                </a:solidFill>
              </a:rPr>
              <a:t> . </a:t>
            </a:r>
            <a:r>
              <a:rPr lang="ru-RU" sz="4800" dirty="0" err="1" smtClean="0">
                <a:solidFill>
                  <a:schemeClr val="bg1"/>
                </a:solidFill>
              </a:rPr>
              <a:t>ве</a:t>
            </a:r>
            <a:r>
              <a:rPr lang="ru-RU" sz="4800" dirty="0" err="1" smtClean="0">
                <a:solidFill>
                  <a:schemeClr val="bg1"/>
                </a:solidFill>
                <a:cs typeface="Times New Roman" pitchFamily="18" charset="0"/>
              </a:rPr>
              <a:t>́</a:t>
            </a:r>
            <a:r>
              <a:rPr lang="ru-RU" sz="4800" dirty="0" err="1" smtClean="0">
                <a:solidFill>
                  <a:schemeClr val="bg1"/>
                </a:solidFill>
              </a:rPr>
              <a:t>т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9" name="AutoShape 9"/>
          <p:cNvSpPr>
            <a:spLocks noChangeArrowheads="1"/>
          </p:cNvSpPr>
          <p:nvPr/>
        </p:nvSpPr>
        <p:spPr bwMode="auto">
          <a:xfrm>
            <a:off x="1357298" y="5650330"/>
            <a:ext cx="4814887" cy="707620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. </a:t>
            </a:r>
            <a:r>
              <a:rPr lang="ru-RU" sz="4800" dirty="0" err="1" smtClean="0">
                <a:solidFill>
                  <a:schemeClr val="bg1"/>
                </a:solidFill>
              </a:rPr>
              <a:t>гуре</a:t>
            </a:r>
            <a:r>
              <a:rPr lang="ru-RU" sz="4800" dirty="0" err="1" smtClean="0">
                <a:solidFill>
                  <a:schemeClr val="bg1"/>
                </a:solidFill>
                <a:cs typeface="Times New Roman" pitchFamily="18" charset="0"/>
              </a:rPr>
              <a:t>́</a:t>
            </a:r>
            <a:r>
              <a:rPr lang="ru-RU" sz="4800" dirty="0" err="1" smtClean="0">
                <a:solidFill>
                  <a:schemeClr val="bg1"/>
                </a:solidFill>
              </a:rPr>
              <a:t>ц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20" name="WordArt 13"/>
          <p:cNvSpPr>
            <a:spLocks noChangeArrowheads="1" noChangeShapeType="1" noTextEdit="1"/>
          </p:cNvSpPr>
          <p:nvPr/>
        </p:nvSpPr>
        <p:spPr bwMode="auto">
          <a:xfrm>
            <a:off x="1519223" y="1002317"/>
            <a:ext cx="296862" cy="287968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е</a:t>
            </a:r>
          </a:p>
        </p:txBody>
      </p:sp>
      <p:sp>
        <p:nvSpPr>
          <p:cNvPr id="21" name="WordArt 14"/>
          <p:cNvSpPr>
            <a:spLocks noChangeArrowheads="1" noChangeShapeType="1" noTextEdit="1"/>
          </p:cNvSpPr>
          <p:nvPr/>
        </p:nvSpPr>
        <p:spPr bwMode="auto">
          <a:xfrm>
            <a:off x="5741973" y="1002317"/>
            <a:ext cx="296862" cy="287968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22" name="WordArt 15"/>
          <p:cNvSpPr>
            <a:spLocks noChangeArrowheads="1" noChangeShapeType="1" noTextEdit="1"/>
          </p:cNvSpPr>
          <p:nvPr/>
        </p:nvSpPr>
        <p:spPr bwMode="auto">
          <a:xfrm>
            <a:off x="5741973" y="1691126"/>
            <a:ext cx="296862" cy="287968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23" name="WordArt 16"/>
          <p:cNvSpPr>
            <a:spLocks noChangeArrowheads="1" noChangeShapeType="1" noTextEdit="1"/>
          </p:cNvSpPr>
          <p:nvPr/>
        </p:nvSpPr>
        <p:spPr bwMode="auto">
          <a:xfrm>
            <a:off x="1519223" y="2397300"/>
            <a:ext cx="296862" cy="287968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24" name="WordArt 17"/>
          <p:cNvSpPr>
            <a:spLocks noChangeArrowheads="1" noChangeShapeType="1" noTextEdit="1"/>
          </p:cNvSpPr>
          <p:nvPr/>
        </p:nvSpPr>
        <p:spPr bwMode="auto">
          <a:xfrm>
            <a:off x="5741973" y="3102026"/>
            <a:ext cx="296862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25" name="WordArt 18"/>
          <p:cNvSpPr>
            <a:spLocks noChangeArrowheads="1" noChangeShapeType="1" noTextEdit="1"/>
          </p:cNvSpPr>
          <p:nvPr/>
        </p:nvSpPr>
        <p:spPr bwMode="auto">
          <a:xfrm>
            <a:off x="1519223" y="3816882"/>
            <a:ext cx="296862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26" name="WordArt 19"/>
          <p:cNvSpPr>
            <a:spLocks noChangeArrowheads="1" noChangeShapeType="1" noTextEdit="1"/>
          </p:cNvSpPr>
          <p:nvPr/>
        </p:nvSpPr>
        <p:spPr bwMode="auto">
          <a:xfrm>
            <a:off x="5741973" y="5923827"/>
            <a:ext cx="296862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27" name="WordArt 20"/>
          <p:cNvSpPr>
            <a:spLocks noChangeArrowheads="1" noChangeShapeType="1" noTextEdit="1"/>
          </p:cNvSpPr>
          <p:nvPr/>
        </p:nvSpPr>
        <p:spPr bwMode="auto">
          <a:xfrm>
            <a:off x="5741973" y="4501350"/>
            <a:ext cx="296862" cy="287968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28" name="WordArt 21"/>
          <p:cNvSpPr>
            <a:spLocks noChangeArrowheads="1" noChangeShapeType="1" noTextEdit="1"/>
          </p:cNvSpPr>
          <p:nvPr/>
        </p:nvSpPr>
        <p:spPr bwMode="auto">
          <a:xfrm>
            <a:off x="1517635" y="5220547"/>
            <a:ext cx="296863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е</a:t>
            </a:r>
          </a:p>
        </p:txBody>
      </p:sp>
      <p:sp>
        <p:nvSpPr>
          <p:cNvPr id="29" name="WordArt 22"/>
          <p:cNvSpPr>
            <a:spLocks noChangeArrowheads="1" noChangeShapeType="1" noTextEdit="1"/>
          </p:cNvSpPr>
          <p:nvPr/>
        </p:nvSpPr>
        <p:spPr bwMode="auto">
          <a:xfrm>
            <a:off x="1517635" y="1691126"/>
            <a:ext cx="296863" cy="287968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30" name="WordArt 23"/>
          <p:cNvSpPr>
            <a:spLocks noChangeArrowheads="1" noChangeShapeType="1" noTextEdit="1"/>
          </p:cNvSpPr>
          <p:nvPr/>
        </p:nvSpPr>
        <p:spPr bwMode="auto">
          <a:xfrm>
            <a:off x="5741973" y="2397300"/>
            <a:ext cx="296862" cy="287968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31" name="WordArt 24"/>
          <p:cNvSpPr>
            <a:spLocks noChangeArrowheads="1" noChangeShapeType="1" noTextEdit="1"/>
          </p:cNvSpPr>
          <p:nvPr/>
        </p:nvSpPr>
        <p:spPr bwMode="auto">
          <a:xfrm>
            <a:off x="1517635" y="3102026"/>
            <a:ext cx="296863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е</a:t>
            </a:r>
          </a:p>
        </p:txBody>
      </p:sp>
      <p:sp>
        <p:nvSpPr>
          <p:cNvPr id="32" name="WordArt 25"/>
          <p:cNvSpPr>
            <a:spLocks noChangeArrowheads="1" noChangeShapeType="1" noTextEdit="1"/>
          </p:cNvSpPr>
          <p:nvPr/>
        </p:nvSpPr>
        <p:spPr bwMode="auto">
          <a:xfrm>
            <a:off x="5741973" y="3816882"/>
            <a:ext cx="296862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33" name="WordArt 26"/>
          <p:cNvSpPr>
            <a:spLocks noChangeArrowheads="1" noChangeShapeType="1" noTextEdit="1"/>
          </p:cNvSpPr>
          <p:nvPr/>
        </p:nvSpPr>
        <p:spPr bwMode="auto">
          <a:xfrm>
            <a:off x="1517635" y="4502797"/>
            <a:ext cx="296863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34" name="WordArt 27"/>
          <p:cNvSpPr>
            <a:spLocks noChangeArrowheads="1" noChangeShapeType="1" noTextEdit="1"/>
          </p:cNvSpPr>
          <p:nvPr/>
        </p:nvSpPr>
        <p:spPr bwMode="auto">
          <a:xfrm>
            <a:off x="5741973" y="5220547"/>
            <a:ext cx="296862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35" name="WordArt 28"/>
          <p:cNvSpPr>
            <a:spLocks noChangeArrowheads="1" noChangeShapeType="1" noTextEdit="1"/>
          </p:cNvSpPr>
          <p:nvPr/>
        </p:nvSpPr>
        <p:spPr bwMode="auto">
          <a:xfrm>
            <a:off x="1517635" y="5923827"/>
            <a:ext cx="296863" cy="287969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36" name="AutoShape 2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143248" y="8643966"/>
            <a:ext cx="857256" cy="35719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1" dirty="0" smtClean="0"/>
              <a:t>ENTER</a:t>
            </a:r>
            <a:endParaRPr lang="ru-RU" b="1" dirty="0"/>
          </a:p>
        </p:txBody>
      </p:sp>
      <p:pic>
        <p:nvPicPr>
          <p:cNvPr id="37" name="Picture 3" descr="G:\Рисунки все\Коллекция Microsoft\Книги\18303438.gif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0" y="0"/>
            <a:ext cx="740094" cy="100012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12303E-7 2.77778E-6 L 0.26711 -0.003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" y="-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5014E-6 -4.44444E-6 L -0.34806 -4.44444E-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5014E-6 -1.38889E-6 L -0.49491 0.0015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7" y="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042E-7 -1.11111E-6 L 0.31984 0.00347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" y="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12303E-7 2.77778E-7 L 0.26711 0.00382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" y="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8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5014E-6 -1.94444E-6 L -0.32701 -1.94444E-6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5014E-6 -1.66667E-6 L -0.42137 0.00191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1" y="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20" grpId="0"/>
      <p:bldP spid="21" grpId="0"/>
      <p:bldP spid="21" grpId="1"/>
      <p:bldP spid="22" grpId="0"/>
      <p:bldP spid="23" grpId="0"/>
      <p:bldP spid="23" grpId="1"/>
      <p:bldP spid="24" grpId="0"/>
      <p:bldP spid="24" grpId="1"/>
      <p:bldP spid="25" grpId="0"/>
      <p:bldP spid="26" grpId="0"/>
      <p:bldP spid="27" grpId="0"/>
      <p:bldP spid="27" grpId="1"/>
      <p:bldP spid="28" grpId="0"/>
      <p:bldP spid="28" grpId="1"/>
      <p:bldP spid="29" grpId="0"/>
      <p:bldP spid="29" grpId="1"/>
      <p:bldP spid="30" grpId="0"/>
      <p:bldP spid="31" grpId="0"/>
      <p:bldP spid="32" grpId="0"/>
      <p:bldP spid="32" grpId="1"/>
      <p:bldP spid="33" grpId="0"/>
      <p:bldP spid="34" grpId="0"/>
      <p:bldP spid="35" grpId="0"/>
      <p:bldP spid="3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642918" y="1071538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Овал 35"/>
          <p:cNvSpPr/>
          <p:nvPr/>
        </p:nvSpPr>
        <p:spPr>
          <a:xfrm>
            <a:off x="642918" y="1742315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Овал 35"/>
          <p:cNvSpPr/>
          <p:nvPr/>
        </p:nvSpPr>
        <p:spPr>
          <a:xfrm>
            <a:off x="642918" y="2437302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35"/>
          <p:cNvSpPr/>
          <p:nvPr/>
        </p:nvSpPr>
        <p:spPr>
          <a:xfrm>
            <a:off x="642918" y="3071052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Овал 35"/>
          <p:cNvSpPr/>
          <p:nvPr/>
        </p:nvSpPr>
        <p:spPr>
          <a:xfrm>
            <a:off x="642918" y="3774584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Овал 35"/>
          <p:cNvSpPr/>
          <p:nvPr/>
        </p:nvSpPr>
        <p:spPr>
          <a:xfrm>
            <a:off x="642918" y="5929322"/>
            <a:ext cx="460085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Овал 35"/>
          <p:cNvSpPr/>
          <p:nvPr/>
        </p:nvSpPr>
        <p:spPr>
          <a:xfrm>
            <a:off x="652171" y="4449634"/>
            <a:ext cx="460085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Овал 35"/>
          <p:cNvSpPr/>
          <p:nvPr/>
        </p:nvSpPr>
        <p:spPr>
          <a:xfrm>
            <a:off x="652171" y="5158863"/>
            <a:ext cx="460085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6" name="AutoShape 2"/>
          <p:cNvSpPr>
            <a:spLocks noChangeArrowheads="1"/>
          </p:cNvSpPr>
          <p:nvPr/>
        </p:nvSpPr>
        <p:spPr bwMode="auto">
          <a:xfrm>
            <a:off x="1285860" y="714348"/>
            <a:ext cx="4814887" cy="716579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err="1" smtClean="0">
                <a:solidFill>
                  <a:schemeClr val="bg1"/>
                </a:solidFill>
              </a:rPr>
              <a:t>тр</a:t>
            </a:r>
            <a:r>
              <a:rPr lang="ru-RU" sz="4800" dirty="0" smtClean="0">
                <a:solidFill>
                  <a:schemeClr val="bg1"/>
                </a:solidFill>
              </a:rPr>
              <a:t> . </a:t>
            </a:r>
            <a:r>
              <a:rPr lang="ru-RU" sz="4800" dirty="0" err="1" smtClean="0">
                <a:solidFill>
                  <a:schemeClr val="bg1"/>
                </a:solidFill>
              </a:rPr>
              <a:t>мва</a:t>
            </a:r>
            <a:r>
              <a:rPr lang="ru-RU" sz="4800" dirty="0" err="1" smtClean="0">
                <a:solidFill>
                  <a:schemeClr val="bg1"/>
                </a:solidFill>
                <a:cs typeface="Times New Roman" pitchFamily="18" charset="0"/>
              </a:rPr>
              <a:t>́</a:t>
            </a:r>
            <a:r>
              <a:rPr lang="ru-RU" sz="4800" dirty="0" err="1" smtClean="0">
                <a:solidFill>
                  <a:schemeClr val="bg1"/>
                </a:solidFill>
              </a:rPr>
              <a:t>й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37" name="AutoShape 3"/>
          <p:cNvSpPr>
            <a:spLocks noChangeArrowheads="1"/>
          </p:cNvSpPr>
          <p:nvPr/>
        </p:nvSpPr>
        <p:spPr bwMode="auto">
          <a:xfrm>
            <a:off x="1285860" y="1430927"/>
            <a:ext cx="4814887" cy="716578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т . </a:t>
            </a:r>
            <a:r>
              <a:rPr lang="ru-RU" sz="4800" dirty="0" err="1" smtClean="0">
                <a:solidFill>
                  <a:schemeClr val="bg1"/>
                </a:solidFill>
              </a:rPr>
              <a:t>ре</a:t>
            </a:r>
            <a:r>
              <a:rPr lang="ru-RU" sz="4800" dirty="0" err="1" smtClean="0">
                <a:solidFill>
                  <a:schemeClr val="bg1"/>
                </a:solidFill>
                <a:cs typeface="Times New Roman" pitchFamily="18" charset="0"/>
              </a:rPr>
              <a:t>́</a:t>
            </a:r>
            <a:r>
              <a:rPr lang="ru-RU" sz="4800" dirty="0" err="1" smtClean="0">
                <a:solidFill>
                  <a:schemeClr val="bg1"/>
                </a:solidFill>
              </a:rPr>
              <a:t>лка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38" name="AutoShape 6"/>
          <p:cNvSpPr>
            <a:spLocks noChangeArrowheads="1"/>
          </p:cNvSpPr>
          <p:nvPr/>
        </p:nvSpPr>
        <p:spPr bwMode="auto">
          <a:xfrm>
            <a:off x="1285860" y="2147504"/>
            <a:ext cx="4814887" cy="716579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>
                <a:solidFill>
                  <a:schemeClr val="bg1"/>
                </a:solidFill>
              </a:rPr>
              <a:t>  </a:t>
            </a:r>
            <a:r>
              <a:rPr lang="ru-RU" sz="4800" dirty="0" smtClean="0">
                <a:solidFill>
                  <a:schemeClr val="bg1"/>
                </a:solidFill>
              </a:rPr>
              <a:t> . </a:t>
            </a:r>
            <a:r>
              <a:rPr lang="ru-RU" sz="4800" dirty="0" err="1" smtClean="0">
                <a:solidFill>
                  <a:schemeClr val="bg1"/>
                </a:solidFill>
              </a:rPr>
              <a:t>гонь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39" name="AutoShape 7"/>
          <p:cNvSpPr>
            <a:spLocks noChangeArrowheads="1"/>
          </p:cNvSpPr>
          <p:nvPr/>
        </p:nvSpPr>
        <p:spPr bwMode="auto">
          <a:xfrm>
            <a:off x="1285860" y="2864083"/>
            <a:ext cx="4814887" cy="716578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err="1" smtClean="0">
                <a:solidFill>
                  <a:schemeClr val="bg1"/>
                </a:solidFill>
              </a:rPr>
              <a:t>кр</a:t>
            </a:r>
            <a:r>
              <a:rPr lang="ru-RU" sz="4800" dirty="0" smtClean="0">
                <a:solidFill>
                  <a:schemeClr val="bg1"/>
                </a:solidFill>
              </a:rPr>
              <a:t> . </a:t>
            </a:r>
            <a:r>
              <a:rPr lang="ru-RU" sz="4800" dirty="0" err="1" smtClean="0">
                <a:solidFill>
                  <a:schemeClr val="bg1"/>
                </a:solidFill>
              </a:rPr>
              <a:t>кодил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40" name="AutoShape 8"/>
          <p:cNvSpPr>
            <a:spLocks noChangeArrowheads="1"/>
          </p:cNvSpPr>
          <p:nvPr/>
        </p:nvSpPr>
        <p:spPr bwMode="auto">
          <a:xfrm>
            <a:off x="1285860" y="3580660"/>
            <a:ext cx="4814887" cy="716579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 . </a:t>
            </a:r>
            <a:r>
              <a:rPr lang="ru-RU" sz="4800" dirty="0" err="1" smtClean="0">
                <a:solidFill>
                  <a:schemeClr val="bg1"/>
                </a:solidFill>
              </a:rPr>
              <a:t>гонь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41" name="AutoShape 9"/>
          <p:cNvSpPr>
            <a:spLocks noChangeArrowheads="1"/>
          </p:cNvSpPr>
          <p:nvPr/>
        </p:nvSpPr>
        <p:spPr bwMode="auto">
          <a:xfrm>
            <a:off x="1285860" y="4279654"/>
            <a:ext cx="4814887" cy="716578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>
                <a:solidFill>
                  <a:schemeClr val="bg1"/>
                </a:solidFill>
              </a:rPr>
              <a:t> </a:t>
            </a:r>
            <a:r>
              <a:rPr lang="ru-RU" sz="4800" dirty="0" smtClean="0">
                <a:solidFill>
                  <a:schemeClr val="bg1"/>
                </a:solidFill>
              </a:rPr>
              <a:t> . </a:t>
            </a:r>
            <a:r>
              <a:rPr lang="ru-RU" sz="4800" dirty="0" err="1" smtClean="0">
                <a:solidFill>
                  <a:schemeClr val="bg1"/>
                </a:solidFill>
              </a:rPr>
              <a:t>громный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42" name="AutoShape 10"/>
          <p:cNvSpPr>
            <a:spLocks noChangeArrowheads="1"/>
          </p:cNvSpPr>
          <p:nvPr/>
        </p:nvSpPr>
        <p:spPr bwMode="auto">
          <a:xfrm>
            <a:off x="1285860" y="4996232"/>
            <a:ext cx="4814887" cy="716579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err="1" smtClean="0">
                <a:solidFill>
                  <a:schemeClr val="bg1"/>
                </a:solidFill>
              </a:rPr>
              <a:t>ок</a:t>
            </a:r>
            <a:r>
              <a:rPr lang="ru-RU" sz="4800" dirty="0" smtClean="0">
                <a:solidFill>
                  <a:schemeClr val="bg1"/>
                </a:solidFill>
              </a:rPr>
              <a:t> . </a:t>
            </a:r>
            <a:r>
              <a:rPr lang="ru-RU" sz="4800" dirty="0" err="1" smtClean="0">
                <a:solidFill>
                  <a:schemeClr val="bg1"/>
                </a:solidFill>
              </a:rPr>
              <a:t>а</a:t>
            </a:r>
            <a:r>
              <a:rPr lang="ru-RU" sz="4800" dirty="0" err="1" smtClean="0">
                <a:solidFill>
                  <a:schemeClr val="bg1"/>
                </a:solidFill>
                <a:cs typeface="Times New Roman" pitchFamily="18" charset="0"/>
              </a:rPr>
              <a:t>́</a:t>
            </a:r>
            <a:r>
              <a:rPr lang="ru-RU" sz="4800" dirty="0" err="1" smtClean="0">
                <a:solidFill>
                  <a:schemeClr val="bg1"/>
                </a:solidFill>
              </a:rPr>
              <a:t>н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43" name="AutoShape 11"/>
          <p:cNvSpPr>
            <a:spLocks noChangeArrowheads="1"/>
          </p:cNvSpPr>
          <p:nvPr/>
        </p:nvSpPr>
        <p:spPr bwMode="auto">
          <a:xfrm>
            <a:off x="1285860" y="5712810"/>
            <a:ext cx="4814887" cy="716578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 . </a:t>
            </a:r>
            <a:r>
              <a:rPr lang="ru-RU" sz="4800" dirty="0" err="1" smtClean="0">
                <a:solidFill>
                  <a:schemeClr val="bg1"/>
                </a:solidFill>
              </a:rPr>
              <a:t>бе</a:t>
            </a:r>
            <a:r>
              <a:rPr lang="ru-RU" sz="4800" dirty="0" err="1" smtClean="0">
                <a:solidFill>
                  <a:schemeClr val="bg1"/>
                </a:solidFill>
                <a:cs typeface="Times New Roman" pitchFamily="18" charset="0"/>
              </a:rPr>
              <a:t>́д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44" name="WordArt 13"/>
          <p:cNvSpPr>
            <a:spLocks noChangeArrowheads="1" noChangeShapeType="1" noTextEdit="1"/>
          </p:cNvSpPr>
          <p:nvPr/>
        </p:nvSpPr>
        <p:spPr bwMode="auto">
          <a:xfrm>
            <a:off x="5670535" y="1703490"/>
            <a:ext cx="296862" cy="291613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45" name="WordArt 14"/>
          <p:cNvSpPr>
            <a:spLocks noChangeArrowheads="1" noChangeShapeType="1" noTextEdit="1"/>
          </p:cNvSpPr>
          <p:nvPr/>
        </p:nvSpPr>
        <p:spPr bwMode="auto">
          <a:xfrm>
            <a:off x="5670535" y="2418603"/>
            <a:ext cx="296862" cy="291613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46" name="WordArt 15"/>
          <p:cNvSpPr>
            <a:spLocks noChangeArrowheads="1" noChangeShapeType="1" noTextEdit="1"/>
          </p:cNvSpPr>
          <p:nvPr/>
        </p:nvSpPr>
        <p:spPr bwMode="auto">
          <a:xfrm>
            <a:off x="5670535" y="3132250"/>
            <a:ext cx="296862" cy="29161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47" name="WordArt 16"/>
          <p:cNvSpPr>
            <a:spLocks noChangeArrowheads="1" noChangeShapeType="1" noTextEdit="1"/>
          </p:cNvSpPr>
          <p:nvPr/>
        </p:nvSpPr>
        <p:spPr bwMode="auto">
          <a:xfrm>
            <a:off x="1446197" y="3856155"/>
            <a:ext cx="296863" cy="29161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48" name="WordArt 17"/>
          <p:cNvSpPr>
            <a:spLocks noChangeArrowheads="1" noChangeShapeType="1" noTextEdit="1"/>
          </p:cNvSpPr>
          <p:nvPr/>
        </p:nvSpPr>
        <p:spPr bwMode="auto">
          <a:xfrm>
            <a:off x="5670535" y="4550752"/>
            <a:ext cx="296862" cy="29161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49" name="WordArt 18"/>
          <p:cNvSpPr>
            <a:spLocks noChangeArrowheads="1" noChangeShapeType="1" noTextEdit="1"/>
          </p:cNvSpPr>
          <p:nvPr/>
        </p:nvSpPr>
        <p:spPr bwMode="auto">
          <a:xfrm>
            <a:off x="1447785" y="5277588"/>
            <a:ext cx="296862" cy="29161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е</a:t>
            </a:r>
          </a:p>
        </p:txBody>
      </p:sp>
      <p:sp>
        <p:nvSpPr>
          <p:cNvPr id="50" name="WordArt 19"/>
          <p:cNvSpPr>
            <a:spLocks noChangeArrowheads="1" noChangeShapeType="1" noTextEdit="1"/>
          </p:cNvSpPr>
          <p:nvPr/>
        </p:nvSpPr>
        <p:spPr bwMode="auto">
          <a:xfrm>
            <a:off x="1447785" y="5989770"/>
            <a:ext cx="296862" cy="29161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51" name="WordArt 20"/>
          <p:cNvSpPr>
            <a:spLocks noChangeArrowheads="1" noChangeShapeType="1" noTextEdit="1"/>
          </p:cNvSpPr>
          <p:nvPr/>
        </p:nvSpPr>
        <p:spPr bwMode="auto">
          <a:xfrm>
            <a:off x="5670535" y="1005962"/>
            <a:ext cx="296862" cy="291613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52" name="WordArt 21"/>
          <p:cNvSpPr>
            <a:spLocks noChangeArrowheads="1" noChangeShapeType="1" noTextEdit="1"/>
          </p:cNvSpPr>
          <p:nvPr/>
        </p:nvSpPr>
        <p:spPr bwMode="auto">
          <a:xfrm>
            <a:off x="1447785" y="1005962"/>
            <a:ext cx="296862" cy="291613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53" name="WordArt 22"/>
          <p:cNvSpPr>
            <a:spLocks noChangeArrowheads="1" noChangeShapeType="1" noTextEdit="1"/>
          </p:cNvSpPr>
          <p:nvPr/>
        </p:nvSpPr>
        <p:spPr bwMode="auto">
          <a:xfrm>
            <a:off x="1446197" y="1703490"/>
            <a:ext cx="296863" cy="291613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54" name="WordArt 23"/>
          <p:cNvSpPr>
            <a:spLocks noChangeArrowheads="1" noChangeShapeType="1" noTextEdit="1"/>
          </p:cNvSpPr>
          <p:nvPr/>
        </p:nvSpPr>
        <p:spPr bwMode="auto">
          <a:xfrm>
            <a:off x="1447785" y="2418603"/>
            <a:ext cx="296862" cy="291613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55" name="WordArt 24"/>
          <p:cNvSpPr>
            <a:spLocks noChangeArrowheads="1" noChangeShapeType="1" noTextEdit="1"/>
          </p:cNvSpPr>
          <p:nvPr/>
        </p:nvSpPr>
        <p:spPr bwMode="auto">
          <a:xfrm>
            <a:off x="1446197" y="3132250"/>
            <a:ext cx="296863" cy="29161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56" name="WordArt 25"/>
          <p:cNvSpPr>
            <a:spLocks noChangeArrowheads="1" noChangeShapeType="1" noTextEdit="1"/>
          </p:cNvSpPr>
          <p:nvPr/>
        </p:nvSpPr>
        <p:spPr bwMode="auto">
          <a:xfrm>
            <a:off x="5670535" y="3856155"/>
            <a:ext cx="296862" cy="29161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57" name="WordArt 26"/>
          <p:cNvSpPr>
            <a:spLocks noChangeArrowheads="1" noChangeShapeType="1" noTextEdit="1"/>
          </p:cNvSpPr>
          <p:nvPr/>
        </p:nvSpPr>
        <p:spPr bwMode="auto">
          <a:xfrm>
            <a:off x="5670535" y="5989770"/>
            <a:ext cx="296862" cy="29161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58" name="WordArt 27"/>
          <p:cNvSpPr>
            <a:spLocks noChangeArrowheads="1" noChangeShapeType="1" noTextEdit="1"/>
          </p:cNvSpPr>
          <p:nvPr/>
        </p:nvSpPr>
        <p:spPr bwMode="auto">
          <a:xfrm>
            <a:off x="1447785" y="4550752"/>
            <a:ext cx="296862" cy="29161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59" name="WordArt 28"/>
          <p:cNvSpPr>
            <a:spLocks noChangeArrowheads="1" noChangeShapeType="1" noTextEdit="1"/>
          </p:cNvSpPr>
          <p:nvPr/>
        </p:nvSpPr>
        <p:spPr bwMode="auto">
          <a:xfrm>
            <a:off x="5670535" y="5277588"/>
            <a:ext cx="296862" cy="29161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60" name="AutoShape 2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143248" y="8643966"/>
            <a:ext cx="857256" cy="35719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1" dirty="0" smtClean="0"/>
              <a:t>ENTER</a:t>
            </a:r>
            <a:endParaRPr lang="ru-RU" b="1" dirty="0"/>
          </a:p>
        </p:txBody>
      </p:sp>
      <p:pic>
        <p:nvPicPr>
          <p:cNvPr id="61" name="Picture 3" descr="G:\Рисунки все\Коллекция Microsoft\Книги\18303438.gif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0" y="0"/>
            <a:ext cx="740094" cy="100012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41443E-6 3.05556E-6 L 0.21485 -0.0015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" y="-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81961E-6 -1.94444E-6 L -0.3691 -0.00087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5" y="-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81961E-6 3.05556E-6 L -0.3795 -0.00018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0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2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81961E-6 -3.61111E-6 L -0.38991 -0.00069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8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81961E-6 -1.66667E-6 L -0.47386 0.0022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7" y="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4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8178E-6 4.44444E-6 L 0.30898 0.00138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" y="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2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81961E-6 3.05556E-6 L -0.3795 0.00225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0" y="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8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44" grpId="0"/>
      <p:bldP spid="44" grpId="1"/>
      <p:bldP spid="45" grpId="0"/>
      <p:bldP spid="46" grpId="0"/>
      <p:bldP spid="47" grpId="0"/>
      <p:bldP spid="47" grpId="1"/>
      <p:bldP spid="48" grpId="0"/>
      <p:bldP spid="49" grpId="0"/>
      <p:bldP spid="50" grpId="0"/>
      <p:bldP spid="50" grpId="1"/>
      <p:bldP spid="51" grpId="0"/>
      <p:bldP spid="51" grpId="1"/>
      <p:bldP spid="52" grpId="0"/>
      <p:bldP spid="53" grpId="0"/>
      <p:bldP spid="54" grpId="0"/>
      <p:bldP spid="54" grpId="1"/>
      <p:bldP spid="55" grpId="0"/>
      <p:bldP spid="55" grpId="1"/>
      <p:bldP spid="56" grpId="0"/>
      <p:bldP spid="57" grpId="0"/>
      <p:bldP spid="58" grpId="0"/>
      <p:bldP spid="58" grpId="1"/>
      <p:bldP spid="59" grpId="0"/>
      <p:bldP spid="59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642918" y="1071538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Овал 35"/>
          <p:cNvSpPr/>
          <p:nvPr/>
        </p:nvSpPr>
        <p:spPr>
          <a:xfrm>
            <a:off x="642918" y="1742315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Овал 35"/>
          <p:cNvSpPr/>
          <p:nvPr/>
        </p:nvSpPr>
        <p:spPr>
          <a:xfrm>
            <a:off x="642918" y="2437302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35"/>
          <p:cNvSpPr/>
          <p:nvPr/>
        </p:nvSpPr>
        <p:spPr>
          <a:xfrm>
            <a:off x="642918" y="3071052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Овал 35"/>
          <p:cNvSpPr/>
          <p:nvPr/>
        </p:nvSpPr>
        <p:spPr>
          <a:xfrm>
            <a:off x="642918" y="3774584"/>
            <a:ext cx="460086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Овал 35"/>
          <p:cNvSpPr/>
          <p:nvPr/>
        </p:nvSpPr>
        <p:spPr>
          <a:xfrm>
            <a:off x="652171" y="5848154"/>
            <a:ext cx="460085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Овал 35"/>
          <p:cNvSpPr/>
          <p:nvPr/>
        </p:nvSpPr>
        <p:spPr>
          <a:xfrm>
            <a:off x="652171" y="4449634"/>
            <a:ext cx="460085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Овал 35"/>
          <p:cNvSpPr/>
          <p:nvPr/>
        </p:nvSpPr>
        <p:spPr>
          <a:xfrm>
            <a:off x="652171" y="5158863"/>
            <a:ext cx="460085" cy="366920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AutoShape 2"/>
          <p:cNvSpPr>
            <a:spLocks noChangeArrowheads="1"/>
          </p:cNvSpPr>
          <p:nvPr/>
        </p:nvSpPr>
        <p:spPr bwMode="auto">
          <a:xfrm>
            <a:off x="1357298" y="785786"/>
            <a:ext cx="4814887" cy="698664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 т . </a:t>
            </a:r>
            <a:r>
              <a:rPr lang="ru-RU" sz="4800" dirty="0" err="1" smtClean="0">
                <a:solidFill>
                  <a:schemeClr val="bg1"/>
                </a:solidFill>
              </a:rPr>
              <a:t>традь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1357298" y="1484450"/>
            <a:ext cx="4814887" cy="698663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err="1" smtClean="0">
                <a:solidFill>
                  <a:schemeClr val="bg1"/>
                </a:solidFill>
              </a:rPr>
              <a:t>п</a:t>
            </a:r>
            <a:r>
              <a:rPr lang="ru-RU" sz="4800" dirty="0" smtClean="0">
                <a:solidFill>
                  <a:schemeClr val="bg1"/>
                </a:solidFill>
              </a:rPr>
              <a:t> . </a:t>
            </a:r>
            <a:r>
              <a:rPr lang="ru-RU" sz="4800" dirty="0" err="1" smtClean="0">
                <a:solidFill>
                  <a:schemeClr val="bg1"/>
                </a:solidFill>
              </a:rPr>
              <a:t>ро</a:t>
            </a:r>
            <a:r>
              <a:rPr lang="ru-RU" sz="4800" dirty="0" err="1" smtClean="0">
                <a:solidFill>
                  <a:schemeClr val="bg1"/>
                </a:solidFill>
                <a:cs typeface="Times New Roman" pitchFamily="18" charset="0"/>
              </a:rPr>
              <a:t>́</a:t>
            </a:r>
            <a:r>
              <a:rPr lang="ru-RU" sz="4800" dirty="0" err="1" smtClean="0">
                <a:solidFill>
                  <a:schemeClr val="bg1"/>
                </a:solidFill>
              </a:rPr>
              <a:t>г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4" name="AutoShape 4"/>
          <p:cNvSpPr>
            <a:spLocks noChangeArrowheads="1"/>
          </p:cNvSpPr>
          <p:nvPr/>
        </p:nvSpPr>
        <p:spPr bwMode="auto">
          <a:xfrm>
            <a:off x="1357298" y="2183113"/>
            <a:ext cx="4814887" cy="698664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>
                <a:solidFill>
                  <a:schemeClr val="bg1"/>
                </a:solidFill>
              </a:rPr>
              <a:t>   </a:t>
            </a:r>
            <a:r>
              <a:rPr lang="ru-RU" sz="4800" dirty="0" err="1" smtClean="0">
                <a:solidFill>
                  <a:schemeClr val="bg1"/>
                </a:solidFill>
              </a:rPr>
              <a:t>ш</a:t>
            </a:r>
            <a:r>
              <a:rPr lang="ru-RU" sz="4800" dirty="0" smtClean="0">
                <a:solidFill>
                  <a:schemeClr val="bg1"/>
                </a:solidFill>
              </a:rPr>
              <a:t> . </a:t>
            </a:r>
            <a:r>
              <a:rPr lang="ru-RU" sz="4800" dirty="0" err="1" smtClean="0">
                <a:solidFill>
                  <a:schemeClr val="bg1"/>
                </a:solidFill>
              </a:rPr>
              <a:t>ссе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5" name="AutoShape 5"/>
          <p:cNvSpPr>
            <a:spLocks noChangeArrowheads="1"/>
          </p:cNvSpPr>
          <p:nvPr/>
        </p:nvSpPr>
        <p:spPr bwMode="auto">
          <a:xfrm>
            <a:off x="1357298" y="2881777"/>
            <a:ext cx="4814887" cy="698663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в . </a:t>
            </a:r>
            <a:r>
              <a:rPr lang="ru-RU" sz="4800" dirty="0" err="1" smtClean="0">
                <a:solidFill>
                  <a:schemeClr val="bg1"/>
                </a:solidFill>
              </a:rPr>
              <a:t>лосипед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6" name="AutoShape 6"/>
          <p:cNvSpPr>
            <a:spLocks noChangeArrowheads="1"/>
          </p:cNvSpPr>
          <p:nvPr/>
        </p:nvSpPr>
        <p:spPr bwMode="auto">
          <a:xfrm>
            <a:off x="1357298" y="3580441"/>
            <a:ext cx="4814887" cy="698664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4800" dirty="0">
                <a:solidFill>
                  <a:schemeClr val="bg1"/>
                </a:solidFill>
              </a:rPr>
              <a:t>    </a:t>
            </a:r>
            <a:r>
              <a:rPr lang="ru-RU" sz="4800" dirty="0" smtClean="0">
                <a:solidFill>
                  <a:schemeClr val="bg1"/>
                </a:solidFill>
              </a:rPr>
              <a:t>с . </a:t>
            </a:r>
            <a:r>
              <a:rPr lang="ru-RU" sz="4800" dirty="0" err="1" smtClean="0">
                <a:solidFill>
                  <a:schemeClr val="bg1"/>
                </a:solidFill>
              </a:rPr>
              <a:t>по</a:t>
            </a:r>
            <a:r>
              <a:rPr lang="ru-RU" sz="4800" dirty="0" err="1" smtClean="0">
                <a:solidFill>
                  <a:schemeClr val="bg1"/>
                </a:solidFill>
                <a:cs typeface="Times New Roman" pitchFamily="18" charset="0"/>
              </a:rPr>
              <a:t>́</a:t>
            </a:r>
            <a:r>
              <a:rPr lang="ru-RU" sz="4800" dirty="0" err="1" smtClean="0">
                <a:solidFill>
                  <a:schemeClr val="bg1"/>
                </a:solidFill>
              </a:rPr>
              <a:t>г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7" name="AutoShape 7"/>
          <p:cNvSpPr>
            <a:spLocks noChangeArrowheads="1"/>
          </p:cNvSpPr>
          <p:nvPr/>
        </p:nvSpPr>
        <p:spPr bwMode="auto">
          <a:xfrm>
            <a:off x="1357298" y="4261960"/>
            <a:ext cx="4814887" cy="698663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к . бачок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8" name="AutoShape 8"/>
          <p:cNvSpPr>
            <a:spLocks noChangeArrowheads="1"/>
          </p:cNvSpPr>
          <p:nvPr/>
        </p:nvSpPr>
        <p:spPr bwMode="auto">
          <a:xfrm>
            <a:off x="1357298" y="4960623"/>
            <a:ext cx="4814887" cy="698664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>
                <a:solidFill>
                  <a:schemeClr val="bg1"/>
                </a:solidFill>
              </a:rPr>
              <a:t> </a:t>
            </a:r>
            <a:r>
              <a:rPr lang="ru-RU" sz="4800" dirty="0" err="1" smtClean="0">
                <a:solidFill>
                  <a:schemeClr val="bg1"/>
                </a:solidFill>
              </a:rPr>
              <a:t>п</a:t>
            </a:r>
            <a:r>
              <a:rPr lang="ru-RU" sz="4800" dirty="0" smtClean="0">
                <a:solidFill>
                  <a:schemeClr val="bg1"/>
                </a:solidFill>
              </a:rPr>
              <a:t> . пугай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19" name="AutoShape 9"/>
          <p:cNvSpPr>
            <a:spLocks noChangeArrowheads="1"/>
          </p:cNvSpPr>
          <p:nvPr/>
        </p:nvSpPr>
        <p:spPr bwMode="auto">
          <a:xfrm>
            <a:off x="1357298" y="5659287"/>
            <a:ext cx="4814887" cy="698663"/>
          </a:xfrm>
          <a:prstGeom prst="flowChartPredefinedProcess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4800" dirty="0" err="1" smtClean="0">
                <a:solidFill>
                  <a:schemeClr val="bg1"/>
                </a:solidFill>
              </a:rPr>
              <a:t>п</a:t>
            </a:r>
            <a:r>
              <a:rPr lang="ru-RU" sz="4800" dirty="0" smtClean="0">
                <a:solidFill>
                  <a:schemeClr val="bg1"/>
                </a:solidFill>
              </a:rPr>
              <a:t> . шел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20" name="WordArt 13"/>
          <p:cNvSpPr>
            <a:spLocks noChangeArrowheads="1" noChangeShapeType="1" noTextEdit="1"/>
          </p:cNvSpPr>
          <p:nvPr/>
        </p:nvSpPr>
        <p:spPr bwMode="auto">
          <a:xfrm>
            <a:off x="1519223" y="1070110"/>
            <a:ext cx="296862" cy="284323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е</a:t>
            </a:r>
          </a:p>
        </p:txBody>
      </p:sp>
      <p:sp>
        <p:nvSpPr>
          <p:cNvPr id="21" name="WordArt 14"/>
          <p:cNvSpPr>
            <a:spLocks noChangeArrowheads="1" noChangeShapeType="1" noTextEdit="1"/>
          </p:cNvSpPr>
          <p:nvPr/>
        </p:nvSpPr>
        <p:spPr bwMode="auto">
          <a:xfrm>
            <a:off x="5741973" y="1070110"/>
            <a:ext cx="296862" cy="284323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22" name="WordArt 15"/>
          <p:cNvSpPr>
            <a:spLocks noChangeArrowheads="1" noChangeShapeType="1" noTextEdit="1"/>
          </p:cNvSpPr>
          <p:nvPr/>
        </p:nvSpPr>
        <p:spPr bwMode="auto">
          <a:xfrm>
            <a:off x="5741973" y="1750199"/>
            <a:ext cx="296862" cy="284323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23" name="WordArt 16"/>
          <p:cNvSpPr>
            <a:spLocks noChangeArrowheads="1" noChangeShapeType="1" noTextEdit="1"/>
          </p:cNvSpPr>
          <p:nvPr/>
        </p:nvSpPr>
        <p:spPr bwMode="auto">
          <a:xfrm>
            <a:off x="1519223" y="2447434"/>
            <a:ext cx="296862" cy="284323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24" name="WordArt 17"/>
          <p:cNvSpPr>
            <a:spLocks noChangeArrowheads="1" noChangeShapeType="1" noTextEdit="1"/>
          </p:cNvSpPr>
          <p:nvPr/>
        </p:nvSpPr>
        <p:spPr bwMode="auto">
          <a:xfrm>
            <a:off x="5741973" y="3143240"/>
            <a:ext cx="296862" cy="28432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25" name="WordArt 18"/>
          <p:cNvSpPr>
            <a:spLocks noChangeArrowheads="1" noChangeShapeType="1" noTextEdit="1"/>
          </p:cNvSpPr>
          <p:nvPr/>
        </p:nvSpPr>
        <p:spPr bwMode="auto">
          <a:xfrm>
            <a:off x="1519223" y="3849047"/>
            <a:ext cx="296862" cy="28432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26" name="WordArt 19"/>
          <p:cNvSpPr>
            <a:spLocks noChangeArrowheads="1" noChangeShapeType="1" noTextEdit="1"/>
          </p:cNvSpPr>
          <p:nvPr/>
        </p:nvSpPr>
        <p:spPr bwMode="auto">
          <a:xfrm>
            <a:off x="5741973" y="5929322"/>
            <a:ext cx="296862" cy="28432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27" name="WordArt 20"/>
          <p:cNvSpPr>
            <a:spLocks noChangeArrowheads="1" noChangeShapeType="1" noTextEdit="1"/>
          </p:cNvSpPr>
          <p:nvPr/>
        </p:nvSpPr>
        <p:spPr bwMode="auto">
          <a:xfrm>
            <a:off x="5741973" y="4524851"/>
            <a:ext cx="296862" cy="284323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28" name="WordArt 21"/>
          <p:cNvSpPr>
            <a:spLocks noChangeArrowheads="1" noChangeShapeType="1" noTextEdit="1"/>
          </p:cNvSpPr>
          <p:nvPr/>
        </p:nvSpPr>
        <p:spPr bwMode="auto">
          <a:xfrm>
            <a:off x="1517635" y="5234945"/>
            <a:ext cx="296863" cy="28432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29" name="WordArt 22"/>
          <p:cNvSpPr>
            <a:spLocks noChangeArrowheads="1" noChangeShapeType="1" noTextEdit="1"/>
          </p:cNvSpPr>
          <p:nvPr/>
        </p:nvSpPr>
        <p:spPr bwMode="auto">
          <a:xfrm>
            <a:off x="1517635" y="1750199"/>
            <a:ext cx="296863" cy="284323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е</a:t>
            </a:r>
          </a:p>
        </p:txBody>
      </p:sp>
      <p:sp>
        <p:nvSpPr>
          <p:cNvPr id="30" name="WordArt 23"/>
          <p:cNvSpPr>
            <a:spLocks noChangeArrowheads="1" noChangeShapeType="1" noTextEdit="1"/>
          </p:cNvSpPr>
          <p:nvPr/>
        </p:nvSpPr>
        <p:spPr bwMode="auto">
          <a:xfrm>
            <a:off x="5741973" y="2447434"/>
            <a:ext cx="296862" cy="284323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31" name="WordArt 24"/>
          <p:cNvSpPr>
            <a:spLocks noChangeArrowheads="1" noChangeShapeType="1" noTextEdit="1"/>
          </p:cNvSpPr>
          <p:nvPr/>
        </p:nvSpPr>
        <p:spPr bwMode="auto">
          <a:xfrm>
            <a:off x="1517635" y="3143240"/>
            <a:ext cx="296863" cy="28432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е</a:t>
            </a:r>
          </a:p>
        </p:txBody>
      </p:sp>
      <p:sp>
        <p:nvSpPr>
          <p:cNvPr id="32" name="WordArt 25"/>
          <p:cNvSpPr>
            <a:spLocks noChangeArrowheads="1" noChangeShapeType="1" noTextEdit="1"/>
          </p:cNvSpPr>
          <p:nvPr/>
        </p:nvSpPr>
        <p:spPr bwMode="auto">
          <a:xfrm>
            <a:off x="5741973" y="3849047"/>
            <a:ext cx="296862" cy="28432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33" name="WordArt 26"/>
          <p:cNvSpPr>
            <a:spLocks noChangeArrowheads="1" noChangeShapeType="1" noTextEdit="1"/>
          </p:cNvSpPr>
          <p:nvPr/>
        </p:nvSpPr>
        <p:spPr bwMode="auto">
          <a:xfrm>
            <a:off x="1517635" y="4526280"/>
            <a:ext cx="296863" cy="28432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34" name="WordArt 27"/>
          <p:cNvSpPr>
            <a:spLocks noChangeArrowheads="1" noChangeShapeType="1" noTextEdit="1"/>
          </p:cNvSpPr>
          <p:nvPr/>
        </p:nvSpPr>
        <p:spPr bwMode="auto">
          <a:xfrm>
            <a:off x="5741973" y="5234945"/>
            <a:ext cx="296862" cy="28432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35" name="WordArt 28"/>
          <p:cNvSpPr>
            <a:spLocks noChangeArrowheads="1" noChangeShapeType="1" noTextEdit="1"/>
          </p:cNvSpPr>
          <p:nvPr/>
        </p:nvSpPr>
        <p:spPr bwMode="auto">
          <a:xfrm>
            <a:off x="1517635" y="5929322"/>
            <a:ext cx="296863" cy="284324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36" name="AutoShape 2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143248" y="8643966"/>
            <a:ext cx="857256" cy="35719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1" dirty="0" smtClean="0"/>
              <a:t>ENTER</a:t>
            </a:r>
            <a:endParaRPr lang="ru-RU" b="1" dirty="0"/>
          </a:p>
        </p:txBody>
      </p:sp>
      <p:pic>
        <p:nvPicPr>
          <p:cNvPr id="37" name="Picture 3" descr="G:\Рисунки все\Коллекция Microsoft\Книги\18303438.gif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0" y="0"/>
            <a:ext cx="740094" cy="100012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12303E-7 4.72222E-6 L 0.22526 -0.0026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" y="-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5014E-6 -4.44444E-6 L -0.34806 0.0017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" y="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5014E-6 2.77778E-7 L -0.30596 -0.0036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" y="-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042E-7 -1.38889E-6 L 0.17299 -0.00087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" y="-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12303E-7 1.66667E-6 L 0.21485 0.00052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042E-7 3.33333E-6 L 0.21508 -0.00261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" y="-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5014E-6 -8.33333E-7 L -0.37951 -0.00139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0" y="-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5014E-6 1.11111E-6 L -0.35846 0.00156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" y="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zvuk_-_volshebniy_zvuk_№3_63098_(izvuki.ru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8" presetClass="emp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20" grpId="0"/>
      <p:bldP spid="21" grpId="0"/>
      <p:bldP spid="21" grpId="1"/>
      <p:bldP spid="22" grpId="0"/>
      <p:bldP spid="23" grpId="0"/>
      <p:bldP spid="23" grpId="1"/>
      <p:bldP spid="24" grpId="0"/>
      <p:bldP spid="24" grpId="1"/>
      <p:bldP spid="25" grpId="0"/>
      <p:bldP spid="26" grpId="0"/>
      <p:bldP spid="27" grpId="0"/>
      <p:bldP spid="27" grpId="1"/>
      <p:bldP spid="28" grpId="0"/>
      <p:bldP spid="28" grpId="1"/>
      <p:bldP spid="29" grpId="0"/>
      <p:bldP spid="29" grpId="1"/>
      <p:bldP spid="30" grpId="0"/>
      <p:bldP spid="31" grpId="0"/>
      <p:bldP spid="32" grpId="0"/>
      <p:bldP spid="32" grpId="1"/>
      <p:bldP spid="33" grpId="0"/>
      <p:bldP spid="34" grpId="0"/>
      <p:bldP spid="35" grpId="0"/>
      <p:bldP spid="35" grpId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1006</TotalTime>
  <Words>543</Words>
  <Application>Microsoft Office PowerPoint</Application>
  <PresentationFormat>Экран (4:3)</PresentationFormat>
  <Paragraphs>293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"Словарик"  УМК Гармония  3 класс</dc:title>
  <dc:subject>Русский язык 3 класс</dc:subject>
  <dc:creator>Банникова Е.П.</dc:creator>
  <cp:lastModifiedBy>Света</cp:lastModifiedBy>
  <cp:revision>296</cp:revision>
  <dcterms:modified xsi:type="dcterms:W3CDTF">2015-01-09T15:25:18Z</dcterms:modified>
  <cp:category>тренажер</cp:category>
</cp:coreProperties>
</file>