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5" autoAdjust="0"/>
    <p:restoredTop sz="94660"/>
  </p:normalViewPr>
  <p:slideViewPr>
    <p:cSldViewPr>
      <p:cViewPr>
        <p:scale>
          <a:sx n="68" d="100"/>
          <a:sy n="68" d="100"/>
        </p:scale>
        <p:origin x="-190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llustrators.ru/illustrations/41613_original.jpg" TargetMode="External"/><Relationship Id="rId3" Type="http://schemas.openxmlformats.org/officeDocument/2006/relationships/hyperlink" Target="http://zvuki-tut.narod.ru/volshebstvo-prevraschenie.htm" TargetMode="External"/><Relationship Id="rId7" Type="http://schemas.openxmlformats.org/officeDocument/2006/relationships/hyperlink" Target="http://kvantmarx.edusite.ru/images/crbst_salon40.gif" TargetMode="External"/><Relationship Id="rId2" Type="http://schemas.openxmlformats.org/officeDocument/2006/relationships/hyperlink" Target="http://www.net-prices.ru/products/casio_ex-word_ew-r300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ayakent2.dagschool.com/_http_schools/1721/Kayakent2/admin/ckfinder/core/connector/php/connector.phpfck_user_files/images/2012-metu-lietuviu-kalbos-iskaitos-potemes_1.jpg" TargetMode="External"/><Relationship Id="rId5" Type="http://schemas.openxmlformats.org/officeDocument/2006/relationships/hyperlink" Target="http://www.edu.cap.ru/home/8831/konkurs_chten_2013.png" TargetMode="External"/><Relationship Id="rId4" Type="http://schemas.openxmlformats.org/officeDocument/2006/relationships/image" Target="../media/image5.gif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501230" y="6572264"/>
            <a:ext cx="742950" cy="776816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WordArt 12"/>
          <p:cNvSpPr>
            <a:spLocks noChangeArrowheads="1" noChangeShapeType="1" noTextEdit="1"/>
          </p:cNvSpPr>
          <p:nvPr/>
        </p:nvSpPr>
        <p:spPr bwMode="auto">
          <a:xfrm>
            <a:off x="2636912" y="3275856"/>
            <a:ext cx="3586449" cy="1203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17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/>
              </a:rPr>
              <a:t>«СЛОВАРИК»</a:t>
            </a:r>
            <a:endParaRPr lang="ru-RU" sz="3600" b="1" i="1" kern="10" dirty="0">
              <a:ln w="11430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680" y="611560"/>
            <a:ext cx="57150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Порядок работы с презентацией.</a:t>
            </a:r>
            <a:endParaRPr lang="ru-RU" sz="1600" dirty="0" smtClean="0"/>
          </a:p>
          <a:p>
            <a:r>
              <a:rPr lang="ru-RU" sz="1600" dirty="0" smtClean="0"/>
              <a:t>Переход слайдов по гиперссылке. С помощью управляющей кнопки   ENTER   переходим на следующий слайд.</a:t>
            </a:r>
          </a:p>
          <a:p>
            <a:r>
              <a:rPr lang="ru-RU" sz="1600" dirty="0" smtClean="0"/>
              <a:t>Ребенок начинает вставлять буквы.</a:t>
            </a:r>
          </a:p>
          <a:p>
            <a:r>
              <a:rPr lang="ru-RU" sz="1600" dirty="0" smtClean="0"/>
              <a:t>Слева и справа от слова даны варианты ответов. Правильный ответ выведен с помощью триггера движение, неправильный – вращение (действия сопровождаются звуком).</a:t>
            </a:r>
          </a:p>
          <a:p>
            <a:r>
              <a:rPr lang="ru-RU" sz="1600" dirty="0" smtClean="0"/>
              <a:t>при неверном ответе появляется красная кнопка. Легко посчитать количество ошибок, допущенных ребёнком.</a:t>
            </a:r>
            <a:endParaRPr lang="ru-RU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645024" y="543609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(ТРЕНАЖЕР)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 descr="G:\Рисунки все\Коллекция картинок (Microsoft) востановленная\Анимированные книги\0_8d713_1cd59e98_orig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80" y="4643438"/>
            <a:ext cx="2786082" cy="1714512"/>
          </a:xfrm>
          <a:prstGeom prst="rect">
            <a:avLst/>
          </a:prstGeom>
          <a:noFill/>
        </p:spPr>
      </p:pic>
      <p:sp>
        <p:nvSpPr>
          <p:cNvPr id="15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205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8" y="3571868"/>
            <a:ext cx="1057275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92866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35742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1434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стение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21969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с . </a:t>
            </a:r>
            <a:r>
              <a:rPr lang="ru-RU" sz="4800" dirty="0" err="1" smtClean="0">
                <a:solidFill>
                  <a:schemeClr val="bg1"/>
                </a:solidFill>
              </a:rPr>
              <a:t>годня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357298" y="2129590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робей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357298" y="2837211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</a:t>
            </a:r>
            <a:r>
              <a:rPr lang="ru-RU" sz="4800" dirty="0" err="1" smtClean="0">
                <a:solidFill>
                  <a:schemeClr val="bg1"/>
                </a:solidFill>
              </a:rPr>
              <a:t>х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ккей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357298" y="3544831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быстр 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1357298" y="4235088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гурец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1357298" y="494270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уч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ни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1357298" y="5650330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яг</a:t>
            </a:r>
            <a:r>
              <a:rPr lang="ru-RU" sz="4800" dirty="0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smtClean="0">
                <a:solidFill>
                  <a:schemeClr val="bg1"/>
                </a:solidFill>
              </a:rPr>
              <a:t> . да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5741973" y="1691126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3102026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1517635" y="3816882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450279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151922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922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691126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51922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02026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574197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1519223" y="450279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574197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0421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4.44444E-6 L 0.22549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38889E-6 L -0.40032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11111E-6 L -0.35846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2.77778E-7 L -0.18016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2.77778E-7 L -0.42137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-1.94444E-6 L 0.27775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32701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0" grpId="1"/>
      <p:bldP spid="21" grpId="0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7" grpId="1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4" grpId="1"/>
      <p:bldP spid="35" grpId="0"/>
      <p:bldP spid="3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00100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35742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1434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см . </a:t>
            </a:r>
            <a:r>
              <a:rPr lang="ru-RU" sz="4800" dirty="0" err="1" smtClean="0">
                <a:solidFill>
                  <a:schemeClr val="bg1"/>
                </a:solidFill>
              </a:rPr>
              <a:t>та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21969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мидор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357298" y="2129590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  т . </a:t>
            </a:r>
            <a:r>
              <a:rPr lang="ru-RU" sz="4800" dirty="0" err="1" smtClean="0">
                <a:solidFill>
                  <a:schemeClr val="bg1"/>
                </a:solidFill>
              </a:rPr>
              <a:t>традь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357298" y="2837211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   к . </a:t>
            </a:r>
            <a:r>
              <a:rPr lang="ru-RU" sz="4800" dirty="0" err="1" smtClean="0">
                <a:solidFill>
                  <a:schemeClr val="bg1"/>
                </a:solidFill>
              </a:rPr>
              <a:t>фир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357298" y="3544831"/>
            <a:ext cx="4814887" cy="741417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ч . </a:t>
            </a:r>
            <a:r>
              <a:rPr lang="ru-RU" sz="4800" dirty="0" err="1" smtClean="0">
                <a:solidFill>
                  <a:schemeClr val="bg1"/>
                </a:solidFill>
              </a:rPr>
              <a:t>лове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357298" y="4286248"/>
            <a:ext cx="4814887" cy="65646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адр</a:t>
            </a:r>
            <a:r>
              <a:rPr lang="ru-RU" sz="4800" dirty="0" smtClean="0">
                <a:solidFill>
                  <a:schemeClr val="bg1"/>
                </a:solidFill>
              </a:rPr>
              <a:t> . с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357298" y="494270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 . </a:t>
            </a:r>
            <a:r>
              <a:rPr lang="ru-RU" sz="4800" dirty="0" err="1" smtClean="0">
                <a:solidFill>
                  <a:schemeClr val="bg1"/>
                </a:solidFill>
              </a:rPr>
              <a:t>лда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357298" y="5650330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я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бл</a:t>
            </a:r>
            <a:r>
              <a:rPr lang="ru-RU" sz="4800" dirty="0" smtClean="0">
                <a:solidFill>
                  <a:schemeClr val="bg1"/>
                </a:solidFill>
              </a:rPr>
              <a:t> . ко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51922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1691126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574197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3102026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4197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450135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7635" y="522054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691126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517635" y="2397300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02026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517635" y="450279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4197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517635" y="592382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8816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40032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38889E-6 L 0.25694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11111E-6 L 0.26734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7 L 0.21485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2.77778E-7 L 0.35129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94444E-6 L -0.37951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27451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85860" y="714348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трушка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85860" y="1430927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</a:t>
            </a:r>
            <a:r>
              <a:rPr lang="ru-RU" sz="4800" dirty="0" err="1" smtClean="0">
                <a:solidFill>
                  <a:schemeClr val="bg1"/>
                </a:solidFill>
              </a:rPr>
              <a:t>масл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285860" y="2147504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м . шок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285860" y="2864083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</a:t>
            </a:r>
            <a:r>
              <a:rPr lang="ru-RU" sz="4800" dirty="0" err="1" smtClean="0">
                <a:solidFill>
                  <a:schemeClr val="bg1"/>
                </a:solidFill>
              </a:rPr>
              <a:t>ог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285860" y="3580660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маг . </a:t>
            </a:r>
            <a:r>
              <a:rPr lang="ru-RU" sz="4800" dirty="0" err="1" smtClean="0">
                <a:solidFill>
                  <a:schemeClr val="bg1"/>
                </a:solidFill>
              </a:rPr>
              <a:t>зи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285860" y="4279654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мак . </a:t>
            </a:r>
            <a:r>
              <a:rPr lang="ru-RU" sz="4800" dirty="0" err="1" smtClean="0">
                <a:solidFill>
                  <a:schemeClr val="bg1"/>
                </a:solidFill>
              </a:rPr>
              <a:t>роны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285860" y="4996232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мидо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285860" y="5712810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сол</a:t>
            </a:r>
            <a:r>
              <a:rPr lang="ru-RU" sz="4800" dirty="0" smtClean="0">
                <a:solidFill>
                  <a:schemeClr val="bg1"/>
                </a:solidFill>
              </a:rPr>
              <a:t> . вей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44778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67053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670535" y="1703490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5670535" y="2418603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1446197" y="3132250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447785" y="3856155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670535" y="598977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670535" y="4549287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446197" y="5277588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446197" y="1703490"/>
            <a:ext cx="296863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446197" y="2418603"/>
            <a:ext cx="296863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5670535" y="3111734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670535" y="3856155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446197" y="4550752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670535" y="5277588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446197" y="5989770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178E-6 1.94444E-6 L 0.19357 -0.00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1138E-6 -4.44444E-6 L -0.26226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345E-6 -1.94444E-6 L 0.26225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0 L -0.38991 0.002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178E-6 -3.61111E-6 L 0.30898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43E-6 -1.66667E-6 L 0.27775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4.44444E-6 L -0.40055 0.00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166 0.002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46" y="1357290"/>
            <a:ext cx="4857784" cy="4357718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G:\Рисунки все\Коллекция Microsoft\Книги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06" y="2928926"/>
            <a:ext cx="1976446" cy="23853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82" y="1357290"/>
            <a:ext cx="35004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http://www . net-prices . </a:t>
            </a:r>
            <a:r>
              <a:rPr lang="en-US" sz="1400" dirty="0" err="1" smtClean="0">
                <a:hlinkClick r:id="rId2"/>
              </a:rPr>
              <a:t>ru</a:t>
            </a:r>
            <a:r>
              <a:rPr lang="en-US" sz="1400" dirty="0" smtClean="0">
                <a:hlinkClick r:id="rId2"/>
              </a:rPr>
              <a:t>/products/casio_ex-word_ew-r3000 . jpg</a:t>
            </a:r>
            <a:r>
              <a:rPr lang="ru-RU" sz="1400" dirty="0" smtClean="0"/>
              <a:t> – фон планшет</a:t>
            </a:r>
          </a:p>
          <a:p>
            <a:r>
              <a:rPr lang="en-US" sz="1400" dirty="0" smtClean="0">
                <a:hlinkClick r:id="rId3"/>
              </a:rPr>
              <a:t>http://zvuki-tut.narod.ru/volshebstvo-prevraschenie.htm</a:t>
            </a:r>
            <a:r>
              <a:rPr lang="ru-RU" sz="1400" dirty="0" smtClean="0"/>
              <a:t> - звук волшебства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56" y="571472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РЕСУРСЫ: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1028" name="Picture 4" descr="G:\Рисунки все\Коллекция картинок (Microsoft) востановленная\Анимированные книги\knigi-114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56" y="1285852"/>
            <a:ext cx="1928826" cy="17068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42" y="3071802"/>
            <a:ext cx="378621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5"/>
              </a:rPr>
              <a:t>http://www.edu.cap.ru/home/8831/konkurs_chten_2013.png</a:t>
            </a:r>
            <a:r>
              <a:rPr lang="ru-RU" sz="1400" dirty="0" smtClean="0"/>
              <a:t> - дети читают книги</a:t>
            </a:r>
          </a:p>
          <a:p>
            <a:r>
              <a:rPr lang="en-US" sz="1400" dirty="0" smtClean="0">
                <a:hlinkClick r:id="rId6"/>
              </a:rPr>
              <a:t>http://kayakent2.dagschool.com/_http_schools/1721/Kayakent2/admin/ckfinder/core/connector/php/connector.phpfck_user_files/images/2012-metu-lietuviu-kalbos-iskaitos-potemes_1.jpg</a:t>
            </a:r>
            <a:r>
              <a:rPr lang="ru-RU" sz="1400" dirty="0" smtClean="0"/>
              <a:t> - книга смотрит</a:t>
            </a:r>
          </a:p>
          <a:p>
            <a:r>
              <a:rPr lang="en-US" sz="1400" dirty="0" smtClean="0">
                <a:hlinkClick r:id="rId7"/>
              </a:rPr>
              <a:t>http://kvantmarx.edusite.ru/images/crbst_salon40.gif</a:t>
            </a:r>
            <a:r>
              <a:rPr lang="ru-RU" sz="1400" dirty="0" smtClean="0"/>
              <a:t> - книжный шкаф</a:t>
            </a:r>
          </a:p>
          <a:p>
            <a:r>
              <a:rPr lang="en-US" sz="1400" dirty="0" smtClean="0">
                <a:hlinkClick r:id="rId8"/>
              </a:rPr>
              <a:t>http://illustrators.ru/illustrations/41613_original.jpg</a:t>
            </a:r>
            <a:r>
              <a:rPr lang="ru-RU" sz="1400" dirty="0" smtClean="0"/>
              <a:t> - девочка</a:t>
            </a:r>
            <a:endParaRPr lang="ru-RU" sz="1400" dirty="0"/>
          </a:p>
        </p:txBody>
      </p:sp>
      <p:pic>
        <p:nvPicPr>
          <p:cNvPr id="10" name="Рисунок 9" descr="41613_original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857627" y="2500298"/>
            <a:ext cx="2455733" cy="391040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85860" y="714348"/>
            <a:ext cx="4852590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льбом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1428736" y="1000100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5704868" y="1002316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285860" y="1421970"/>
            <a:ext cx="4852590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га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ж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285860" y="2129590"/>
            <a:ext cx="4852590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г . </a:t>
            </a:r>
            <a:r>
              <a:rPr lang="ru-RU" sz="4800" dirty="0" err="1" smtClean="0">
                <a:solidFill>
                  <a:schemeClr val="bg1"/>
                </a:solidFill>
              </a:rPr>
              <a:t>рох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285860" y="2837212"/>
            <a:ext cx="4852590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ти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нки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285860" y="3544831"/>
            <a:ext cx="4852590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го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285860" y="4251005"/>
            <a:ext cx="4852590" cy="691703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кру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г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1285860" y="4942708"/>
            <a:ext cx="4852590" cy="707622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1285860" y="5650330"/>
            <a:ext cx="4852590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инт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сный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1447452" y="1691125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8" name="WordArt 17"/>
          <p:cNvSpPr>
            <a:spLocks noChangeArrowheads="1" noChangeShapeType="1" noTextEdit="1"/>
          </p:cNvSpPr>
          <p:nvPr/>
        </p:nvSpPr>
        <p:spPr bwMode="auto">
          <a:xfrm>
            <a:off x="5704868" y="1691125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" name="WordArt 18"/>
          <p:cNvSpPr>
            <a:spLocks noChangeArrowheads="1" noChangeShapeType="1" noTextEdit="1"/>
          </p:cNvSpPr>
          <p:nvPr/>
        </p:nvSpPr>
        <p:spPr bwMode="auto">
          <a:xfrm>
            <a:off x="5704868" y="2397299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>
            <a:off x="1449052" y="2397299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1" name="WordArt 29"/>
          <p:cNvSpPr>
            <a:spLocks noChangeArrowheads="1" noChangeShapeType="1" noTextEdit="1"/>
          </p:cNvSpPr>
          <p:nvPr/>
        </p:nvSpPr>
        <p:spPr bwMode="auto">
          <a:xfrm>
            <a:off x="5704868" y="3102026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WordArt 32"/>
          <p:cNvSpPr>
            <a:spLocks noChangeArrowheads="1" noChangeShapeType="1" noTextEdit="1"/>
          </p:cNvSpPr>
          <p:nvPr/>
        </p:nvSpPr>
        <p:spPr bwMode="auto">
          <a:xfrm>
            <a:off x="1447452" y="3102026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" name="WordArt 33"/>
          <p:cNvSpPr>
            <a:spLocks noChangeArrowheads="1" noChangeShapeType="1" noTextEdit="1"/>
          </p:cNvSpPr>
          <p:nvPr/>
        </p:nvSpPr>
        <p:spPr bwMode="auto">
          <a:xfrm>
            <a:off x="1449052" y="3816883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34"/>
          <p:cNvSpPr>
            <a:spLocks noChangeArrowheads="1" noChangeShapeType="1" noTextEdit="1"/>
          </p:cNvSpPr>
          <p:nvPr/>
        </p:nvSpPr>
        <p:spPr bwMode="auto">
          <a:xfrm>
            <a:off x="5704868" y="3816883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5" name="WordArt 35"/>
          <p:cNvSpPr>
            <a:spLocks noChangeArrowheads="1" noChangeShapeType="1" noTextEdit="1"/>
          </p:cNvSpPr>
          <p:nvPr/>
        </p:nvSpPr>
        <p:spPr bwMode="auto">
          <a:xfrm>
            <a:off x="5704868" y="450279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" name="WordArt 36"/>
          <p:cNvSpPr>
            <a:spLocks noChangeArrowheads="1" noChangeShapeType="1" noTextEdit="1"/>
          </p:cNvSpPr>
          <p:nvPr/>
        </p:nvSpPr>
        <p:spPr bwMode="auto">
          <a:xfrm>
            <a:off x="5704868" y="522054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37"/>
          <p:cNvSpPr>
            <a:spLocks noChangeArrowheads="1" noChangeShapeType="1" noTextEdit="1"/>
          </p:cNvSpPr>
          <p:nvPr/>
        </p:nvSpPr>
        <p:spPr bwMode="auto">
          <a:xfrm>
            <a:off x="1449052" y="592382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8" name="WordArt 38"/>
          <p:cNvSpPr>
            <a:spLocks noChangeArrowheads="1" noChangeShapeType="1" noTextEdit="1"/>
          </p:cNvSpPr>
          <p:nvPr/>
        </p:nvSpPr>
        <p:spPr bwMode="auto">
          <a:xfrm>
            <a:off x="5704868" y="592382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9" name="WordArt 39"/>
          <p:cNvSpPr>
            <a:spLocks noChangeArrowheads="1" noChangeShapeType="1" noTextEdit="1"/>
          </p:cNvSpPr>
          <p:nvPr/>
        </p:nvSpPr>
        <p:spPr bwMode="auto">
          <a:xfrm>
            <a:off x="1449052" y="450279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43"/>
          <p:cNvSpPr>
            <a:spLocks noChangeArrowheads="1" noChangeShapeType="1" noTextEdit="1"/>
          </p:cNvSpPr>
          <p:nvPr/>
        </p:nvSpPr>
        <p:spPr bwMode="auto">
          <a:xfrm>
            <a:off x="1447452" y="522054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" name="Овал 30"/>
          <p:cNvSpPr/>
          <p:nvPr/>
        </p:nvSpPr>
        <p:spPr>
          <a:xfrm>
            <a:off x="571480" y="978090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2" name="Овал 35"/>
          <p:cNvSpPr/>
          <p:nvPr/>
        </p:nvSpPr>
        <p:spPr>
          <a:xfrm>
            <a:off x="571480" y="1659662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3" name="Овал 35"/>
          <p:cNvSpPr/>
          <p:nvPr/>
        </p:nvSpPr>
        <p:spPr>
          <a:xfrm>
            <a:off x="571480" y="2365837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4" name="Овал 35"/>
          <p:cNvSpPr/>
          <p:nvPr/>
        </p:nvSpPr>
        <p:spPr>
          <a:xfrm>
            <a:off x="571480" y="3009786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5" name="Овал 35"/>
          <p:cNvSpPr/>
          <p:nvPr/>
        </p:nvSpPr>
        <p:spPr>
          <a:xfrm>
            <a:off x="571480" y="3724642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6" name="Овал 35"/>
          <p:cNvSpPr/>
          <p:nvPr/>
        </p:nvSpPr>
        <p:spPr>
          <a:xfrm>
            <a:off x="578821" y="5831587"/>
            <a:ext cx="365035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7" name="Овал 35"/>
          <p:cNvSpPr/>
          <p:nvPr/>
        </p:nvSpPr>
        <p:spPr>
          <a:xfrm>
            <a:off x="578821" y="4410556"/>
            <a:ext cx="365035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8" name="Овал 35"/>
          <p:cNvSpPr/>
          <p:nvPr/>
        </p:nvSpPr>
        <p:spPr>
          <a:xfrm>
            <a:off x="578821" y="5131200"/>
            <a:ext cx="365035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9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642918" y="928662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Овал 35"/>
          <p:cNvSpPr/>
          <p:nvPr/>
        </p:nvSpPr>
        <p:spPr>
          <a:xfrm>
            <a:off x="642918" y="1618071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35"/>
          <p:cNvSpPr/>
          <p:nvPr/>
        </p:nvSpPr>
        <p:spPr>
          <a:xfrm>
            <a:off x="642918" y="2285984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35"/>
          <p:cNvSpPr/>
          <p:nvPr/>
        </p:nvSpPr>
        <p:spPr>
          <a:xfrm>
            <a:off x="642918" y="2983718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35"/>
          <p:cNvSpPr/>
          <p:nvPr/>
        </p:nvSpPr>
        <p:spPr>
          <a:xfrm>
            <a:off x="642918" y="3706793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35"/>
          <p:cNvSpPr/>
          <p:nvPr/>
        </p:nvSpPr>
        <p:spPr>
          <a:xfrm>
            <a:off x="642918" y="5929322"/>
            <a:ext cx="469338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35"/>
          <p:cNvSpPr/>
          <p:nvPr/>
        </p:nvSpPr>
        <p:spPr>
          <a:xfrm>
            <a:off x="652171" y="4400594"/>
            <a:ext cx="460085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35"/>
          <p:cNvSpPr/>
          <p:nvPr/>
        </p:nvSpPr>
        <p:spPr>
          <a:xfrm>
            <a:off x="652171" y="5129524"/>
            <a:ext cx="460085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5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0741E-7 -1.38889E-6 L 0.18148 0.000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7 -4.44444E-6 L 0.30903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38889E-6 L -0.36412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11111E-6 L -0.3537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044 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2.77778E-7 L -0.37476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94444E-6 L -0.37476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85E-6 -1.66667E-6 L 0.23542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7" grpId="0"/>
      <p:bldP spid="18" grpId="0"/>
      <p:bldP spid="18" grpId="1"/>
      <p:bldP spid="19" grpId="0"/>
      <p:bldP spid="20" grpId="0"/>
      <p:bldP spid="20" grpId="2"/>
      <p:bldP spid="21" grpId="0"/>
      <p:bldP spid="22" grpId="0"/>
      <p:bldP spid="22" grpId="1"/>
      <p:bldP spid="23" grpId="0"/>
      <p:bldP spid="24" grpId="0"/>
      <p:bldP spid="24" grpId="1"/>
      <p:bldP spid="25" grpId="0"/>
      <p:bldP spid="26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42" grpId="0" animBg="1"/>
      <p:bldP spid="43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642918" y="1000100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90" y="214282"/>
            <a:ext cx="740094" cy="1000127"/>
          </a:xfrm>
          <a:prstGeom prst="rect">
            <a:avLst/>
          </a:prstGeom>
          <a:noFill/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357298" y="785786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рёза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357298" y="148445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блиоте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357298" y="2183113"/>
            <a:ext cx="4814887" cy="674375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ле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1357298" y="2857489"/>
            <a:ext cx="4814887" cy="722952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сло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1357298" y="3580441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гаж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1357298" y="426196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т . </a:t>
            </a:r>
            <a:r>
              <a:rPr lang="ru-RU" sz="4800" dirty="0" err="1" smtClean="0">
                <a:solidFill>
                  <a:schemeClr val="bg1"/>
                </a:solidFill>
              </a:rPr>
              <a:t>релка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357298" y="4960623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л . </a:t>
            </a:r>
            <a:r>
              <a:rPr lang="ru-RU" sz="4800" dirty="0" err="1" smtClean="0">
                <a:solidFill>
                  <a:schemeClr val="bg1"/>
                </a:solidFill>
              </a:rPr>
              <a:t>мон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1357298" y="5659287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рзина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1" name="WordArt 23"/>
          <p:cNvSpPr>
            <a:spLocks noChangeArrowheads="1" noChangeShapeType="1" noTextEdit="1"/>
          </p:cNvSpPr>
          <p:nvPr/>
        </p:nvSpPr>
        <p:spPr bwMode="auto">
          <a:xfrm>
            <a:off x="1500174" y="1071538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24"/>
          <p:cNvSpPr>
            <a:spLocks noChangeArrowheads="1" noChangeShapeType="1" noTextEdit="1"/>
          </p:cNvSpPr>
          <p:nvPr/>
        </p:nvSpPr>
        <p:spPr bwMode="auto">
          <a:xfrm>
            <a:off x="5741973" y="107011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25"/>
          <p:cNvSpPr>
            <a:spLocks noChangeArrowheads="1" noChangeShapeType="1" noTextEdit="1"/>
          </p:cNvSpPr>
          <p:nvPr/>
        </p:nvSpPr>
        <p:spPr bwMode="auto">
          <a:xfrm>
            <a:off x="5741973" y="1750199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1519223" y="2447434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5741973" y="3143240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28"/>
          <p:cNvSpPr>
            <a:spLocks noChangeArrowheads="1" noChangeShapeType="1" noTextEdit="1"/>
          </p:cNvSpPr>
          <p:nvPr/>
        </p:nvSpPr>
        <p:spPr bwMode="auto">
          <a:xfrm>
            <a:off x="151922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9"/>
          <p:cNvSpPr>
            <a:spLocks noChangeArrowheads="1" noChangeShapeType="1" noTextEdit="1"/>
          </p:cNvSpPr>
          <p:nvPr/>
        </p:nvSpPr>
        <p:spPr bwMode="auto">
          <a:xfrm>
            <a:off x="5741973" y="5929322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30"/>
          <p:cNvSpPr>
            <a:spLocks noChangeArrowheads="1" noChangeShapeType="1" noTextEdit="1"/>
          </p:cNvSpPr>
          <p:nvPr/>
        </p:nvSpPr>
        <p:spPr bwMode="auto">
          <a:xfrm>
            <a:off x="5741973" y="4524851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31"/>
          <p:cNvSpPr>
            <a:spLocks noChangeArrowheads="1" noChangeShapeType="1" noTextEdit="1"/>
          </p:cNvSpPr>
          <p:nvPr/>
        </p:nvSpPr>
        <p:spPr bwMode="auto">
          <a:xfrm>
            <a:off x="1517635" y="5234945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32"/>
          <p:cNvSpPr>
            <a:spLocks noChangeArrowheads="1" noChangeShapeType="1" noTextEdit="1"/>
          </p:cNvSpPr>
          <p:nvPr/>
        </p:nvSpPr>
        <p:spPr bwMode="auto">
          <a:xfrm>
            <a:off x="1517635" y="1750199"/>
            <a:ext cx="296863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33"/>
          <p:cNvSpPr>
            <a:spLocks noChangeArrowheads="1" noChangeShapeType="1" noTextEdit="1"/>
          </p:cNvSpPr>
          <p:nvPr/>
        </p:nvSpPr>
        <p:spPr bwMode="auto">
          <a:xfrm>
            <a:off x="5715016" y="242886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34"/>
          <p:cNvSpPr>
            <a:spLocks noChangeArrowheads="1" noChangeShapeType="1" noTextEdit="1"/>
          </p:cNvSpPr>
          <p:nvPr/>
        </p:nvSpPr>
        <p:spPr bwMode="auto">
          <a:xfrm>
            <a:off x="1517635" y="314324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35"/>
          <p:cNvSpPr>
            <a:spLocks noChangeArrowheads="1" noChangeShapeType="1" noTextEdit="1"/>
          </p:cNvSpPr>
          <p:nvPr/>
        </p:nvSpPr>
        <p:spPr bwMode="auto">
          <a:xfrm>
            <a:off x="574197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36"/>
          <p:cNvSpPr>
            <a:spLocks noChangeArrowheads="1" noChangeShapeType="1" noTextEdit="1"/>
          </p:cNvSpPr>
          <p:nvPr/>
        </p:nvSpPr>
        <p:spPr bwMode="auto">
          <a:xfrm>
            <a:off x="1517635" y="452628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37"/>
          <p:cNvSpPr>
            <a:spLocks noChangeArrowheads="1" noChangeShapeType="1" noTextEdit="1"/>
          </p:cNvSpPr>
          <p:nvPr/>
        </p:nvSpPr>
        <p:spPr bwMode="auto">
          <a:xfrm>
            <a:off x="5741973" y="5234945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WordArt 38"/>
          <p:cNvSpPr>
            <a:spLocks noChangeArrowheads="1" noChangeShapeType="1" noTextEdit="1"/>
          </p:cNvSpPr>
          <p:nvPr/>
        </p:nvSpPr>
        <p:spPr bwMode="auto">
          <a:xfrm>
            <a:off x="1517635" y="5929322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6394E-7 -1.11111E-6 L 0.25012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5 -0.00625 L -0.46325 0.001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1138E-6 -3.88889E-6 L -0.34621 -3.88889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38889E-6 L 0.26734 -0.0008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1.66667E-6 L 0.26711 0.0005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3.33333E-6 L 0.21508 0.0053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8.33333E-7 L -0.36887 -0.0013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1.11111E-6 L -0.40032 0.0015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1" animBg="1"/>
      <p:bldP spid="8" grpId="0" animBg="1"/>
      <p:bldP spid="9" grpId="0" animBg="1"/>
      <p:bldP spid="10" grpId="0" animBg="1"/>
      <p:bldP spid="21" grpId="0"/>
      <p:bldP spid="22" grpId="0"/>
      <p:bldP spid="22" grpId="1"/>
      <p:bldP spid="23" grpId="0"/>
      <p:bldP spid="24" grpId="0"/>
      <p:bldP spid="24" grpId="1"/>
      <p:bldP spid="25" grpId="0"/>
      <p:bldP spid="25" grpId="1"/>
      <p:bldP spid="26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31" grpId="0"/>
      <p:bldP spid="32" grpId="0"/>
      <p:bldP spid="33" grpId="0"/>
      <p:bldP spid="33" grpId="1"/>
      <p:bldP spid="34" grpId="0"/>
      <p:bldP spid="35" grpId="0"/>
      <p:bldP spid="36" grpId="0"/>
      <p:bldP spid="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2"/>
          <p:cNvSpPr>
            <a:spLocks noChangeArrowheads="1"/>
          </p:cNvSpPr>
          <p:nvPr/>
        </p:nvSpPr>
        <p:spPr bwMode="auto">
          <a:xfrm>
            <a:off x="1285860" y="785786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де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в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чка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5" name="AutoShape 5"/>
          <p:cNvSpPr>
            <a:spLocks noChangeArrowheads="1"/>
          </p:cNvSpPr>
          <p:nvPr/>
        </p:nvSpPr>
        <p:spPr bwMode="auto">
          <a:xfrm>
            <a:off x="1285860" y="1493407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ж . </a:t>
            </a:r>
            <a:r>
              <a:rPr lang="ru-RU" sz="4800" dirty="0" err="1" smtClean="0">
                <a:solidFill>
                  <a:schemeClr val="bg1"/>
                </a:solidFill>
              </a:rPr>
              <a:t>во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тное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6" name="AutoShape 8"/>
          <p:cNvSpPr>
            <a:spLocks noChangeArrowheads="1"/>
          </p:cNvSpPr>
          <p:nvPr/>
        </p:nvSpPr>
        <p:spPr bwMode="auto">
          <a:xfrm>
            <a:off x="1285860" y="2201028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рман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7" name="AutoShape 9"/>
          <p:cNvSpPr>
            <a:spLocks noChangeArrowheads="1"/>
          </p:cNvSpPr>
          <p:nvPr/>
        </p:nvSpPr>
        <p:spPr bwMode="auto">
          <a:xfrm>
            <a:off x="1285860" y="2908649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з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во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8" name="AutoShape 10"/>
          <p:cNvSpPr>
            <a:spLocks noChangeArrowheads="1"/>
          </p:cNvSpPr>
          <p:nvPr/>
        </p:nvSpPr>
        <p:spPr bwMode="auto">
          <a:xfrm>
            <a:off x="1285860" y="3616269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за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9" name="AutoShape 11"/>
          <p:cNvSpPr>
            <a:spLocks noChangeArrowheads="1"/>
          </p:cNvSpPr>
          <p:nvPr/>
        </p:nvSpPr>
        <p:spPr bwMode="auto">
          <a:xfrm>
            <a:off x="1285860" y="4306526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инж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не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0" name="AutoShape 12"/>
          <p:cNvSpPr>
            <a:spLocks noChangeArrowheads="1"/>
          </p:cNvSpPr>
          <p:nvPr/>
        </p:nvSpPr>
        <p:spPr bwMode="auto">
          <a:xfrm>
            <a:off x="1285860" y="5014146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ленда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рь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1285860" y="5721768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рто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фель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2" name="WordArt 21"/>
          <p:cNvSpPr>
            <a:spLocks noChangeArrowheads="1" noChangeShapeType="1" noTextEdit="1"/>
          </p:cNvSpPr>
          <p:nvPr/>
        </p:nvSpPr>
        <p:spPr bwMode="auto">
          <a:xfrm>
            <a:off x="1454033" y="1762564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3" name="WordArt 22"/>
          <p:cNvSpPr>
            <a:spLocks noChangeArrowheads="1" noChangeShapeType="1" noTextEdit="1"/>
          </p:cNvSpPr>
          <p:nvPr/>
        </p:nvSpPr>
        <p:spPr bwMode="auto">
          <a:xfrm>
            <a:off x="1454033" y="2468738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4" name="WordArt 23"/>
          <p:cNvSpPr>
            <a:spLocks noChangeArrowheads="1" noChangeShapeType="1" noTextEdit="1"/>
          </p:cNvSpPr>
          <p:nvPr/>
        </p:nvSpPr>
        <p:spPr bwMode="auto">
          <a:xfrm>
            <a:off x="1452383" y="3173464"/>
            <a:ext cx="308317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5" name="WordArt 24"/>
          <p:cNvSpPr>
            <a:spLocks noChangeArrowheads="1" noChangeShapeType="1" noTextEdit="1"/>
          </p:cNvSpPr>
          <p:nvPr/>
        </p:nvSpPr>
        <p:spPr bwMode="auto">
          <a:xfrm>
            <a:off x="5839708" y="3888320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6" name="WordArt 25"/>
          <p:cNvSpPr>
            <a:spLocks noChangeArrowheads="1" noChangeShapeType="1" noTextEdit="1"/>
          </p:cNvSpPr>
          <p:nvPr/>
        </p:nvSpPr>
        <p:spPr bwMode="auto">
          <a:xfrm>
            <a:off x="1454033" y="457423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7" name="WordArt 26"/>
          <p:cNvSpPr>
            <a:spLocks noChangeArrowheads="1" noChangeShapeType="1" noTextEdit="1"/>
          </p:cNvSpPr>
          <p:nvPr/>
        </p:nvSpPr>
        <p:spPr bwMode="auto">
          <a:xfrm>
            <a:off x="1452383" y="5291985"/>
            <a:ext cx="308317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8" name="WordArt 27"/>
          <p:cNvSpPr>
            <a:spLocks noChangeArrowheads="1" noChangeShapeType="1" noTextEdit="1"/>
          </p:cNvSpPr>
          <p:nvPr/>
        </p:nvSpPr>
        <p:spPr bwMode="auto">
          <a:xfrm>
            <a:off x="5839708" y="599526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9" name="WordArt 28"/>
          <p:cNvSpPr>
            <a:spLocks noChangeArrowheads="1" noChangeShapeType="1" noTextEdit="1"/>
          </p:cNvSpPr>
          <p:nvPr/>
        </p:nvSpPr>
        <p:spPr bwMode="auto">
          <a:xfrm>
            <a:off x="1454033" y="1073755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0" name="WordArt 29"/>
          <p:cNvSpPr>
            <a:spLocks noChangeArrowheads="1" noChangeShapeType="1" noTextEdit="1"/>
          </p:cNvSpPr>
          <p:nvPr/>
        </p:nvSpPr>
        <p:spPr bwMode="auto">
          <a:xfrm>
            <a:off x="5839708" y="1073755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1" name="WordArt 30"/>
          <p:cNvSpPr>
            <a:spLocks noChangeArrowheads="1" noChangeShapeType="1" noTextEdit="1"/>
          </p:cNvSpPr>
          <p:nvPr/>
        </p:nvSpPr>
        <p:spPr bwMode="auto">
          <a:xfrm>
            <a:off x="5839708" y="1762564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2" name="WordArt 31"/>
          <p:cNvSpPr>
            <a:spLocks noChangeArrowheads="1" noChangeShapeType="1" noTextEdit="1"/>
          </p:cNvSpPr>
          <p:nvPr/>
        </p:nvSpPr>
        <p:spPr bwMode="auto">
          <a:xfrm>
            <a:off x="5839708" y="2468738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3" name="WordArt 32"/>
          <p:cNvSpPr>
            <a:spLocks noChangeArrowheads="1" noChangeShapeType="1" noTextEdit="1"/>
          </p:cNvSpPr>
          <p:nvPr/>
        </p:nvSpPr>
        <p:spPr bwMode="auto">
          <a:xfrm>
            <a:off x="5839708" y="3173464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4" name="WordArt 33"/>
          <p:cNvSpPr>
            <a:spLocks noChangeArrowheads="1" noChangeShapeType="1" noTextEdit="1"/>
          </p:cNvSpPr>
          <p:nvPr/>
        </p:nvSpPr>
        <p:spPr bwMode="auto">
          <a:xfrm>
            <a:off x="1454033" y="3888320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5" name="WordArt 34"/>
          <p:cNvSpPr>
            <a:spLocks noChangeArrowheads="1" noChangeShapeType="1" noTextEdit="1"/>
          </p:cNvSpPr>
          <p:nvPr/>
        </p:nvSpPr>
        <p:spPr bwMode="auto">
          <a:xfrm>
            <a:off x="1454033" y="599526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6" name="WordArt 35"/>
          <p:cNvSpPr>
            <a:spLocks noChangeArrowheads="1" noChangeShapeType="1" noTextEdit="1"/>
          </p:cNvSpPr>
          <p:nvPr/>
        </p:nvSpPr>
        <p:spPr bwMode="auto">
          <a:xfrm>
            <a:off x="5839708" y="457423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7" name="WordArt 36"/>
          <p:cNvSpPr>
            <a:spLocks noChangeArrowheads="1" noChangeShapeType="1" noTextEdit="1"/>
          </p:cNvSpPr>
          <p:nvPr/>
        </p:nvSpPr>
        <p:spPr bwMode="auto">
          <a:xfrm>
            <a:off x="5839708" y="529198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9" name="Овал 98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6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66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2.77778E-7 L -0.32152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509E-6 3.05556E-6 L -0.41559 0.000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5319E-6 -3.61111E-6 L 0.2655 -0.004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2.22222E-6 L 0.35962 -0.0039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2.22222E-6 L 0.32817 -0.000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5319E-6 -4.44444E-6 L 0.18155 -4.4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4.16667E-6 L 0.18132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3" grpId="0"/>
      <p:bldP spid="84" grpId="0"/>
      <p:bldP spid="85" grpId="0"/>
      <p:bldP spid="85" grpId="1"/>
      <p:bldP spid="86" grpId="0"/>
      <p:bldP spid="87" grpId="0"/>
      <p:bldP spid="88" grpId="0"/>
      <p:bldP spid="88" grpId="1"/>
      <p:bldP spid="89" grpId="0"/>
      <p:bldP spid="89" grpId="1"/>
      <p:bldP spid="90" grpId="0"/>
      <p:bldP spid="91" grpId="0"/>
      <p:bldP spid="92" grpId="0"/>
      <p:bldP spid="92" grpId="1"/>
      <p:bldP spid="93" grpId="0"/>
      <p:bldP spid="93" grpId="1"/>
      <p:bldP spid="94" grpId="0"/>
      <p:bldP spid="95" grpId="0"/>
      <p:bldP spid="96" grpId="0"/>
      <p:bldP spid="96" grpId="1"/>
      <p:bldP spid="97" grpId="0"/>
      <p:bldP spid="97" grpId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14422" y="714348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стрю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ля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214422" y="1430927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ко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мн</a:t>
            </a:r>
            <a:r>
              <a:rPr lang="ru-RU" sz="4800" dirty="0" smtClean="0">
                <a:solidFill>
                  <a:schemeClr val="bg1"/>
                </a:solidFill>
              </a:rPr>
              <a:t> . та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214422" y="2147504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г . </a:t>
            </a:r>
            <a:r>
              <a:rPr lang="ru-RU" sz="4800" dirty="0" err="1" smtClean="0">
                <a:solidFill>
                  <a:schemeClr val="bg1"/>
                </a:solidFill>
              </a:rPr>
              <a:t>рох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1214422" y="2864083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рзина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214422" y="3580660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мпот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1214422" y="4279654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  </a:t>
            </a:r>
            <a:r>
              <a:rPr lang="ru-RU" sz="4800" dirty="0" smtClean="0">
                <a:solidFill>
                  <a:schemeClr val="bg1"/>
                </a:solidFill>
              </a:rPr>
              <a:t>л . пата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214422" y="4996232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вет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1214422" y="5712810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л . </a:t>
            </a:r>
            <a:r>
              <a:rPr lang="ru-RU" sz="4800" dirty="0" err="1" smtClean="0">
                <a:solidFill>
                  <a:schemeClr val="bg1"/>
                </a:solidFill>
              </a:rPr>
              <a:t>мо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21"/>
          <p:cNvSpPr>
            <a:spLocks noChangeArrowheads="1" noChangeShapeType="1" noTextEdit="1"/>
          </p:cNvSpPr>
          <p:nvPr/>
        </p:nvSpPr>
        <p:spPr bwMode="auto">
          <a:xfrm>
            <a:off x="5768271" y="1703490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22"/>
          <p:cNvSpPr>
            <a:spLocks noChangeArrowheads="1" noChangeShapeType="1" noTextEdit="1"/>
          </p:cNvSpPr>
          <p:nvPr/>
        </p:nvSpPr>
        <p:spPr bwMode="auto">
          <a:xfrm>
            <a:off x="5768271" y="2418603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23"/>
          <p:cNvSpPr>
            <a:spLocks noChangeArrowheads="1" noChangeShapeType="1" noTextEdit="1"/>
          </p:cNvSpPr>
          <p:nvPr/>
        </p:nvSpPr>
        <p:spPr bwMode="auto">
          <a:xfrm>
            <a:off x="5768271" y="3132250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24"/>
          <p:cNvSpPr>
            <a:spLocks noChangeArrowheads="1" noChangeShapeType="1" noTextEdit="1"/>
          </p:cNvSpPr>
          <p:nvPr/>
        </p:nvSpPr>
        <p:spPr bwMode="auto">
          <a:xfrm>
            <a:off x="1380945" y="3856155"/>
            <a:ext cx="308317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25"/>
          <p:cNvSpPr>
            <a:spLocks noChangeArrowheads="1" noChangeShapeType="1" noTextEdit="1"/>
          </p:cNvSpPr>
          <p:nvPr/>
        </p:nvSpPr>
        <p:spPr bwMode="auto">
          <a:xfrm>
            <a:off x="5768271" y="4550752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26"/>
          <p:cNvSpPr>
            <a:spLocks noChangeArrowheads="1" noChangeShapeType="1" noTextEdit="1"/>
          </p:cNvSpPr>
          <p:nvPr/>
        </p:nvSpPr>
        <p:spPr bwMode="auto">
          <a:xfrm>
            <a:off x="1382595" y="5277588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27"/>
          <p:cNvSpPr>
            <a:spLocks noChangeArrowheads="1" noChangeShapeType="1" noTextEdit="1"/>
          </p:cNvSpPr>
          <p:nvPr/>
        </p:nvSpPr>
        <p:spPr bwMode="auto">
          <a:xfrm>
            <a:off x="1382595" y="5989770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8"/>
          <p:cNvSpPr>
            <a:spLocks noChangeArrowheads="1" noChangeShapeType="1" noTextEdit="1"/>
          </p:cNvSpPr>
          <p:nvPr/>
        </p:nvSpPr>
        <p:spPr bwMode="auto">
          <a:xfrm>
            <a:off x="5768271" y="1005962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9"/>
          <p:cNvSpPr>
            <a:spLocks noChangeArrowheads="1" noChangeShapeType="1" noTextEdit="1"/>
          </p:cNvSpPr>
          <p:nvPr/>
        </p:nvSpPr>
        <p:spPr bwMode="auto">
          <a:xfrm>
            <a:off x="1382595" y="1005962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1357298" y="1714480"/>
            <a:ext cx="308317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31"/>
          <p:cNvSpPr>
            <a:spLocks noChangeArrowheads="1" noChangeShapeType="1" noTextEdit="1"/>
          </p:cNvSpPr>
          <p:nvPr/>
        </p:nvSpPr>
        <p:spPr bwMode="auto">
          <a:xfrm>
            <a:off x="1382595" y="2418603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32"/>
          <p:cNvSpPr>
            <a:spLocks noChangeArrowheads="1" noChangeShapeType="1" noTextEdit="1"/>
          </p:cNvSpPr>
          <p:nvPr/>
        </p:nvSpPr>
        <p:spPr bwMode="auto">
          <a:xfrm>
            <a:off x="1380945" y="3132250"/>
            <a:ext cx="308317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33"/>
          <p:cNvSpPr>
            <a:spLocks noChangeArrowheads="1" noChangeShapeType="1" noTextEdit="1"/>
          </p:cNvSpPr>
          <p:nvPr/>
        </p:nvSpPr>
        <p:spPr bwMode="auto">
          <a:xfrm>
            <a:off x="5768271" y="3856155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34"/>
          <p:cNvSpPr>
            <a:spLocks noChangeArrowheads="1" noChangeShapeType="1" noTextEdit="1"/>
          </p:cNvSpPr>
          <p:nvPr/>
        </p:nvSpPr>
        <p:spPr bwMode="auto">
          <a:xfrm>
            <a:off x="5768271" y="5989770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35"/>
          <p:cNvSpPr>
            <a:spLocks noChangeArrowheads="1" noChangeShapeType="1" noTextEdit="1"/>
          </p:cNvSpPr>
          <p:nvPr/>
        </p:nvSpPr>
        <p:spPr bwMode="auto">
          <a:xfrm>
            <a:off x="1382595" y="4550752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36"/>
          <p:cNvSpPr>
            <a:spLocks noChangeArrowheads="1" noChangeShapeType="1" noTextEdit="1"/>
          </p:cNvSpPr>
          <p:nvPr/>
        </p:nvSpPr>
        <p:spPr bwMode="auto">
          <a:xfrm>
            <a:off x="5768271" y="5277588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9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66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0999E-6 1.94444E-6 L 0.20212 -0.00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6549E-6 3.05556E-6 L 0.37026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-1.94444E-6 L -0.36332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3.05556E-6 L -0.41582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-3.61111E-6 L -0.38437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-1.66667E-6 L -0.36332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0999E-6 4.44444E-6 L 0.35962 0.00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3.05556E-6 L -0.37373 0.002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0" grpId="1"/>
      <p:bldP spid="21" grpId="0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7" grpId="1"/>
      <p:bldP spid="28" grpId="0"/>
      <p:bldP spid="29" grpId="0"/>
      <p:bldP spid="30" grpId="0"/>
      <p:bldP spid="30" grpId="1"/>
      <p:bldP spid="31" grpId="1"/>
      <p:bldP spid="31" grpId="2"/>
      <p:bldP spid="32" grpId="0"/>
      <p:bldP spid="33" grpId="0"/>
      <p:bldP spid="34" grpId="0"/>
      <p:bldP spid="34" grpId="1"/>
      <p:bldP spid="35" grpId="0"/>
      <p:bldP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85860" y="714348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 . </a:t>
            </a:r>
            <a:r>
              <a:rPr lang="ru-RU" sz="4800" dirty="0" err="1" smtClean="0">
                <a:solidFill>
                  <a:schemeClr val="bg1"/>
                </a:solidFill>
              </a:rPr>
              <a:t>гази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85860" y="1430927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 . </a:t>
            </a:r>
            <a:r>
              <a:rPr lang="ru-RU" sz="4800" dirty="0" err="1" smtClean="0">
                <a:solidFill>
                  <a:schemeClr val="bg1"/>
                </a:solidFill>
              </a:rPr>
              <a:t>рко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вь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285860" y="2147504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 . </a:t>
            </a:r>
            <a:r>
              <a:rPr lang="ru-RU" sz="4800" dirty="0" err="1" smtClean="0">
                <a:solidFill>
                  <a:schemeClr val="bg1"/>
                </a:solidFill>
              </a:rPr>
              <a:t>ши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285860" y="2864083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>
                <a:solidFill>
                  <a:schemeClr val="bg1"/>
                </a:solidFill>
              </a:rPr>
              <a:t>     </a:t>
            </a:r>
            <a:r>
              <a:rPr lang="ru-RU" sz="4800" dirty="0" smtClean="0">
                <a:solidFill>
                  <a:schemeClr val="bg1"/>
                </a:solidFill>
              </a:rPr>
              <a:t>вал . </a:t>
            </a:r>
            <a:r>
              <a:rPr lang="ru-RU" sz="4800" dirty="0" err="1" smtClean="0">
                <a:solidFill>
                  <a:schemeClr val="bg1"/>
                </a:solidFill>
              </a:rPr>
              <a:t>нки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285860" y="3580660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м . шок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285860" y="4279654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з</a:t>
            </a:r>
            <a:r>
              <a:rPr lang="ru-RU" sz="4800" dirty="0" smtClean="0">
                <a:solidFill>
                  <a:schemeClr val="bg1"/>
                </a:solidFill>
              </a:rPr>
              <a:t> . вод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285860" y="4996232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бидеть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285860" y="5712810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бед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428736" y="1000100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74654" y="1005962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74654" y="1703490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5774654" y="2418603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74654" y="3132250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451630" y="3856155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74654" y="5989770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74654" y="4549287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450004" y="5277588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450004" y="1703490"/>
            <a:ext cx="30391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450004" y="2418603"/>
            <a:ext cx="30391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450004" y="3132250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74654" y="3856155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450004" y="4550752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74654" y="5277588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450004" y="5989770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9075E-7 3.05556E-6 L -0.39523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884E-6 3.05556E-6 L 0.31869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8 -3.61111E-6 L 0.27636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884E-6 -1.66667E-6 L 0.27659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9075E-7 4.44444E-6 L -0.42669 0.00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9075E-7 3.05556E-6 L -0.39523 0.002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1434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. нал</a:t>
            </a:r>
            <a:endParaRPr lang="ru-RU" sz="4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21969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ог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357298" y="2129590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 </a:t>
            </a:r>
            <a:r>
              <a:rPr lang="ru-RU" sz="4800" dirty="0" err="1" smtClean="0">
                <a:solidFill>
                  <a:schemeClr val="bg1"/>
                </a:solidFill>
              </a:rPr>
              <a:t>гро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мный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357298" y="2837211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ве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с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ло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357298" y="3544831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 . лат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357298" y="4235088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рсук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357298" y="494270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ве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357298" y="5650330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. </a:t>
            </a:r>
            <a:r>
              <a:rPr lang="ru-RU" sz="4800" dirty="0" err="1" smtClean="0">
                <a:solidFill>
                  <a:schemeClr val="bg1"/>
                </a:solidFill>
              </a:rPr>
              <a:t>гуре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ц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51922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1691126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151922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3102026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4197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450135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7635" y="522054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691126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574197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02026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517635" y="450279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4197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517635" y="592382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6711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34806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38889E-6 L -0.49491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11111E-6 L 0.31984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7 L 0.26711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94444E-6 L -0.32701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42137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42918" y="5929322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1285860" y="714348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тр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мва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285860" y="1430927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т . </a:t>
            </a:r>
            <a:r>
              <a:rPr lang="ru-RU" sz="4800" dirty="0" err="1" smtClean="0">
                <a:solidFill>
                  <a:schemeClr val="bg1"/>
                </a:solidFill>
              </a:rPr>
              <a:t>ре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лка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1285860" y="2147504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гонь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1285860" y="2864083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кр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кодил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auto">
          <a:xfrm>
            <a:off x="1285860" y="3580660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гонь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1285860" y="4279654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громный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2" name="AutoShape 10"/>
          <p:cNvSpPr>
            <a:spLocks noChangeArrowheads="1"/>
          </p:cNvSpPr>
          <p:nvPr/>
        </p:nvSpPr>
        <p:spPr bwMode="auto">
          <a:xfrm>
            <a:off x="1285860" y="4996232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ок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1285860" y="5712810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бе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4" name="WordArt 13"/>
          <p:cNvSpPr>
            <a:spLocks noChangeArrowheads="1" noChangeShapeType="1" noTextEdit="1"/>
          </p:cNvSpPr>
          <p:nvPr/>
        </p:nvSpPr>
        <p:spPr bwMode="auto">
          <a:xfrm>
            <a:off x="5670535" y="1703490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5" name="WordArt 14"/>
          <p:cNvSpPr>
            <a:spLocks noChangeArrowheads="1" noChangeShapeType="1" noTextEdit="1"/>
          </p:cNvSpPr>
          <p:nvPr/>
        </p:nvSpPr>
        <p:spPr bwMode="auto">
          <a:xfrm>
            <a:off x="5670535" y="2418603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6" name="WordArt 15"/>
          <p:cNvSpPr>
            <a:spLocks noChangeArrowheads="1" noChangeShapeType="1" noTextEdit="1"/>
          </p:cNvSpPr>
          <p:nvPr/>
        </p:nvSpPr>
        <p:spPr bwMode="auto">
          <a:xfrm>
            <a:off x="5670535" y="313225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7" name="WordArt 16"/>
          <p:cNvSpPr>
            <a:spLocks noChangeArrowheads="1" noChangeShapeType="1" noTextEdit="1"/>
          </p:cNvSpPr>
          <p:nvPr/>
        </p:nvSpPr>
        <p:spPr bwMode="auto">
          <a:xfrm>
            <a:off x="1446197" y="3856155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48" name="WordArt 17"/>
          <p:cNvSpPr>
            <a:spLocks noChangeArrowheads="1" noChangeShapeType="1" noTextEdit="1"/>
          </p:cNvSpPr>
          <p:nvPr/>
        </p:nvSpPr>
        <p:spPr bwMode="auto">
          <a:xfrm>
            <a:off x="5670535" y="4550752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9" name="WordArt 18"/>
          <p:cNvSpPr>
            <a:spLocks noChangeArrowheads="1" noChangeShapeType="1" noTextEdit="1"/>
          </p:cNvSpPr>
          <p:nvPr/>
        </p:nvSpPr>
        <p:spPr bwMode="auto">
          <a:xfrm>
            <a:off x="1447785" y="5277588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50" name="WordArt 19"/>
          <p:cNvSpPr>
            <a:spLocks noChangeArrowheads="1" noChangeShapeType="1" noTextEdit="1"/>
          </p:cNvSpPr>
          <p:nvPr/>
        </p:nvSpPr>
        <p:spPr bwMode="auto">
          <a:xfrm>
            <a:off x="1447785" y="598977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1" name="WordArt 20"/>
          <p:cNvSpPr>
            <a:spLocks noChangeArrowheads="1" noChangeShapeType="1" noTextEdit="1"/>
          </p:cNvSpPr>
          <p:nvPr/>
        </p:nvSpPr>
        <p:spPr bwMode="auto">
          <a:xfrm>
            <a:off x="567053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2" name="WordArt 21"/>
          <p:cNvSpPr>
            <a:spLocks noChangeArrowheads="1" noChangeShapeType="1" noTextEdit="1"/>
          </p:cNvSpPr>
          <p:nvPr/>
        </p:nvSpPr>
        <p:spPr bwMode="auto">
          <a:xfrm>
            <a:off x="144778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3" name="WordArt 22"/>
          <p:cNvSpPr>
            <a:spLocks noChangeArrowheads="1" noChangeShapeType="1" noTextEdit="1"/>
          </p:cNvSpPr>
          <p:nvPr/>
        </p:nvSpPr>
        <p:spPr bwMode="auto">
          <a:xfrm>
            <a:off x="1446197" y="1703490"/>
            <a:ext cx="296863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4" name="WordArt 23"/>
          <p:cNvSpPr>
            <a:spLocks noChangeArrowheads="1" noChangeShapeType="1" noTextEdit="1"/>
          </p:cNvSpPr>
          <p:nvPr/>
        </p:nvSpPr>
        <p:spPr bwMode="auto">
          <a:xfrm>
            <a:off x="1447785" y="2418603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5" name="WordArt 24"/>
          <p:cNvSpPr>
            <a:spLocks noChangeArrowheads="1" noChangeShapeType="1" noTextEdit="1"/>
          </p:cNvSpPr>
          <p:nvPr/>
        </p:nvSpPr>
        <p:spPr bwMode="auto">
          <a:xfrm>
            <a:off x="1446197" y="3132250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6" name="WordArt 25"/>
          <p:cNvSpPr>
            <a:spLocks noChangeArrowheads="1" noChangeShapeType="1" noTextEdit="1"/>
          </p:cNvSpPr>
          <p:nvPr/>
        </p:nvSpPr>
        <p:spPr bwMode="auto">
          <a:xfrm>
            <a:off x="5670535" y="3856155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7" name="WordArt 26"/>
          <p:cNvSpPr>
            <a:spLocks noChangeArrowheads="1" noChangeShapeType="1" noTextEdit="1"/>
          </p:cNvSpPr>
          <p:nvPr/>
        </p:nvSpPr>
        <p:spPr bwMode="auto">
          <a:xfrm>
            <a:off x="5670535" y="598977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8" name="WordArt 27"/>
          <p:cNvSpPr>
            <a:spLocks noChangeArrowheads="1" noChangeShapeType="1" noTextEdit="1"/>
          </p:cNvSpPr>
          <p:nvPr/>
        </p:nvSpPr>
        <p:spPr bwMode="auto">
          <a:xfrm>
            <a:off x="1447785" y="4550752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9" name="WordArt 28"/>
          <p:cNvSpPr>
            <a:spLocks noChangeArrowheads="1" noChangeShapeType="1" noTextEdit="1"/>
          </p:cNvSpPr>
          <p:nvPr/>
        </p:nvSpPr>
        <p:spPr bwMode="auto">
          <a:xfrm>
            <a:off x="5670535" y="5277588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60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6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43E-6 3.05556E-6 L 0.21485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1.94444E-6 L -0.3691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795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3.61111E-6 L -0.38991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1.66667E-6 L -0.47386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178E-6 4.44444E-6 L 0.30898 0.00138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795 0.0022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4" grpId="0"/>
      <p:bldP spid="44" grpId="1"/>
      <p:bldP spid="45" grpId="0"/>
      <p:bldP spid="46" grpId="0"/>
      <p:bldP spid="47" grpId="0"/>
      <p:bldP spid="47" grpId="1"/>
      <p:bldP spid="48" grpId="0"/>
      <p:bldP spid="49" grpId="0"/>
      <p:bldP spid="50" grpId="0"/>
      <p:bldP spid="50" grpId="1"/>
      <p:bldP spid="51" grpId="0"/>
      <p:bldP spid="51" grpId="1"/>
      <p:bldP spid="52" grpId="0"/>
      <p:bldP spid="53" grpId="0"/>
      <p:bldP spid="54" grpId="0"/>
      <p:bldP spid="54" grpId="1"/>
      <p:bldP spid="55" grpId="0"/>
      <p:bldP spid="55" grpId="1"/>
      <p:bldP spid="56" grpId="0"/>
      <p:bldP spid="57" grpId="0"/>
      <p:bldP spid="58" grpId="0"/>
      <p:bldP spid="58" grpId="1"/>
      <p:bldP spid="59" grpId="0"/>
      <p:bldP spid="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85786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т . </a:t>
            </a:r>
            <a:r>
              <a:rPr lang="ru-RU" sz="4800" dirty="0" err="1" smtClean="0">
                <a:solidFill>
                  <a:schemeClr val="bg1"/>
                </a:solidFill>
              </a:rPr>
              <a:t>традь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8445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г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357298" y="2183113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</a:t>
            </a:r>
            <a:r>
              <a:rPr lang="ru-RU" sz="4800" dirty="0" err="1" smtClean="0">
                <a:solidFill>
                  <a:schemeClr val="bg1"/>
                </a:solidFill>
              </a:rPr>
              <a:t>ш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ссе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357298" y="2881777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лосипед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357298" y="3580441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с . </a:t>
            </a:r>
            <a:r>
              <a:rPr lang="ru-RU" sz="4800" dirty="0" err="1" smtClean="0">
                <a:solidFill>
                  <a:schemeClr val="bg1"/>
                </a:solidFill>
              </a:rPr>
              <a:t>по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г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357298" y="426196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бачок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357298" y="4960623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пугай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357298" y="5659287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шел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519223" y="107011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107011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1750199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1519223" y="2447434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3143240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41973" y="5929322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4524851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7635" y="5234945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750199"/>
            <a:ext cx="296863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5741973" y="2447434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4324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517635" y="452628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41973" y="5234945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517635" y="5929322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4.72222E-6 L 0.22526 -0.002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34806 0.001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2.77778E-7 L -0.30596 -0.0036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38889E-6 L 0.17299 -0.0008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1.66667E-6 L 0.21485 0.0005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3.33333E-6 L 0.21508 -0.0026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8.33333E-7 L -0.37951 -0.0013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1.11111E-6 L -0.35846 0.0015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543</Words>
  <Application>Microsoft Office PowerPoint</Application>
  <PresentationFormat>Экран (4:3)</PresentationFormat>
  <Paragraphs>293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"Словарик"  УМК Гармония  3 класс</dc:title>
  <dc:subject>Русский язык 3 класс</dc:subject>
  <dc:creator>Банникова Е.П.</dc:creator>
  <cp:lastModifiedBy>Света</cp:lastModifiedBy>
  <cp:revision>296</cp:revision>
  <dcterms:modified xsi:type="dcterms:W3CDTF">2015-01-09T15:25:18Z</dcterms:modified>
  <cp:category>тренажер</cp:category>
</cp:coreProperties>
</file>