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59" r:id="rId3"/>
    <p:sldId id="268" r:id="rId4"/>
    <p:sldId id="269" r:id="rId5"/>
    <p:sldId id="266" r:id="rId6"/>
    <p:sldId id="261" r:id="rId7"/>
    <p:sldId id="275" r:id="rId8"/>
    <p:sldId id="277" r:id="rId9"/>
    <p:sldId id="279" r:id="rId10"/>
    <p:sldId id="281" r:id="rId11"/>
    <p:sldId id="270" r:id="rId12"/>
    <p:sldId id="287" r:id="rId13"/>
    <p:sldId id="262" r:id="rId14"/>
    <p:sldId id="271" r:id="rId15"/>
    <p:sldId id="283" r:id="rId16"/>
    <p:sldId id="267" r:id="rId17"/>
    <p:sldId id="263" r:id="rId18"/>
    <p:sldId id="264" r:id="rId19"/>
    <p:sldId id="272" r:id="rId20"/>
    <p:sldId id="285" r:id="rId21"/>
    <p:sldId id="265" r:id="rId22"/>
    <p:sldId id="26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14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69390-48DB-4EA5-B777-EAA98E0794DC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FE608-5D47-419C-B49C-A7AD5CE6B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FE608-5D47-419C-B49C-A7AD5CE6B9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398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EF5B-0A3E-465B-BDA5-BE0FBB51FD67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F8EA-DE50-4DF1-8604-424E84EAD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EF5B-0A3E-465B-BDA5-BE0FBB51FD67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F8EA-DE50-4DF1-8604-424E84EAD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EF5B-0A3E-465B-BDA5-BE0FBB51FD67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F8EA-DE50-4DF1-8604-424E84EAD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EF5B-0A3E-465B-BDA5-BE0FBB51FD67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F8EA-DE50-4DF1-8604-424E84EAD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EF5B-0A3E-465B-BDA5-BE0FBB51FD67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F8EA-DE50-4DF1-8604-424E84EAD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EF5B-0A3E-465B-BDA5-BE0FBB51FD67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F8EA-DE50-4DF1-8604-424E84EAD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EF5B-0A3E-465B-BDA5-BE0FBB51FD67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F8EA-DE50-4DF1-8604-424E84EAD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EF5B-0A3E-465B-BDA5-BE0FBB51FD67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F8EA-DE50-4DF1-8604-424E84EAD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EF5B-0A3E-465B-BDA5-BE0FBB51FD67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F8EA-DE50-4DF1-8604-424E84EAD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EF5B-0A3E-465B-BDA5-BE0FBB51FD67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F8EA-DE50-4DF1-8604-424E84EAD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EF5B-0A3E-465B-BDA5-BE0FBB51FD67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F8EA-DE50-4DF1-8604-424E84EAD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9EF5B-0A3E-465B-BDA5-BE0FBB51FD67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BF8EA-DE50-4DF1-8604-424E84EAD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Documents and Settings\Владелец\Рабочий стол\сказ гор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213080" y="10052384"/>
            <a:ext cx="45719" cy="45719"/>
          </a:xfrm>
        </p:spPr>
        <p:txBody>
          <a:bodyPr>
            <a:normAutofit fontScale="25000" lnSpcReduction="20000"/>
          </a:bodyPr>
          <a:lstStyle/>
          <a:p>
            <a:r>
              <a:rPr lang="ru-RU" i="1" dirty="0" smtClean="0"/>
              <a:t>Лиса.</a:t>
            </a:r>
            <a:endParaRPr lang="ru-RU" dirty="0" smtClean="0"/>
          </a:p>
          <a:p>
            <a:r>
              <a:rPr lang="ru-RU" i="1" dirty="0" smtClean="0"/>
              <a:t>	В лису живёт рыжая леса. Лисий дом- нара. У норы играют весёлые </a:t>
            </a:r>
            <a:r>
              <a:rPr lang="ru-RU" i="1" dirty="0" err="1" smtClean="0"/>
              <a:t>лесята</a:t>
            </a:r>
            <a:r>
              <a:rPr lang="ru-RU" i="1" dirty="0" smtClean="0"/>
              <a:t>.  </a:t>
            </a:r>
            <a:r>
              <a:rPr lang="ru-RU" i="1" dirty="0" err="1" smtClean="0"/>
              <a:t>Лесица</a:t>
            </a:r>
            <a:r>
              <a:rPr lang="ru-RU" i="1" dirty="0" smtClean="0"/>
              <a:t> учит их лисьим повадкам.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Documents and Settings\Владелец\Рабочий стол\0_1bb9d_512890e0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-642966"/>
            <a:ext cx="10644262" cy="75009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500042"/>
            <a:ext cx="65722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                       </a:t>
            </a:r>
            <a:endParaRPr lang="ru-RU" sz="3200" b="1" dirty="0" smtClean="0"/>
          </a:p>
          <a:p>
            <a:endParaRPr lang="ru-RU" sz="3200" b="1" i="1" dirty="0" smtClean="0"/>
          </a:p>
          <a:p>
            <a:endParaRPr lang="ru-RU" sz="3200" b="1" i="1" dirty="0" smtClean="0"/>
          </a:p>
          <a:p>
            <a:r>
              <a:rPr lang="ru-RU" sz="3200" b="1" i="1" dirty="0" smtClean="0"/>
              <a:t>  </a:t>
            </a:r>
            <a:r>
              <a:rPr lang="ru-RU" sz="3200" b="1" i="1" dirty="0" smtClean="0">
                <a:solidFill>
                  <a:srgbClr val="FF0000"/>
                </a:solidFill>
              </a:rPr>
              <a:t>Ли</a:t>
            </a:r>
            <a:r>
              <a:rPr lang="ru-RU" sz="3200" b="1" i="1" dirty="0" smtClean="0"/>
              <a:t>сица учит их лисьим повадкам.</a:t>
            </a:r>
            <a:endParaRPr lang="ru-RU" sz="3200" b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213080" y="10052384"/>
            <a:ext cx="45719" cy="45719"/>
          </a:xfrm>
        </p:spPr>
        <p:txBody>
          <a:bodyPr>
            <a:normAutofit fontScale="25000" lnSpcReduction="20000"/>
          </a:bodyPr>
          <a:lstStyle/>
          <a:p>
            <a:r>
              <a:rPr lang="ru-RU" i="1" dirty="0" smtClean="0"/>
              <a:t>Лиса.</a:t>
            </a:r>
            <a:endParaRPr lang="ru-RU" dirty="0" smtClean="0"/>
          </a:p>
          <a:p>
            <a:r>
              <a:rPr lang="ru-RU" i="1" dirty="0" smtClean="0"/>
              <a:t>	В лису живёт рыжая леса. Лисий дом- нара. У норы играют весёлые </a:t>
            </a:r>
            <a:r>
              <a:rPr lang="ru-RU" i="1" dirty="0" err="1" smtClean="0"/>
              <a:t>лесята</a:t>
            </a:r>
            <a:r>
              <a:rPr lang="ru-RU" i="1" dirty="0" smtClean="0"/>
              <a:t>.  </a:t>
            </a:r>
            <a:r>
              <a:rPr lang="ru-RU" i="1" dirty="0" err="1" smtClean="0"/>
              <a:t>Лесица</a:t>
            </a:r>
            <a:r>
              <a:rPr lang="ru-RU" i="1" dirty="0" smtClean="0"/>
              <a:t> учит их лисьим повадкам.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Documents and Settings\Владелец\Рабочий стол\0_1bb9d_512890e0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-642965"/>
            <a:ext cx="10644262" cy="75009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500042"/>
            <a:ext cx="65722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                       </a:t>
            </a:r>
            <a:endParaRPr lang="ru-RU" sz="3200" b="1" dirty="0" smtClean="0"/>
          </a:p>
          <a:p>
            <a:endParaRPr lang="ru-RU" sz="3200" b="1" i="1" dirty="0" smtClean="0"/>
          </a:p>
          <a:p>
            <a:r>
              <a:rPr lang="ru-RU" sz="3200" b="1" i="1" dirty="0" smtClean="0"/>
              <a:t>В лесу живёт рыжая лиса.</a:t>
            </a:r>
          </a:p>
          <a:p>
            <a:r>
              <a:rPr lang="ru-RU" sz="3200" b="1" i="1" dirty="0" smtClean="0"/>
              <a:t>  Лисий дом - нора.</a:t>
            </a:r>
          </a:p>
          <a:p>
            <a:r>
              <a:rPr lang="ru-RU" sz="3200" b="1" i="1" dirty="0" smtClean="0"/>
              <a:t> У норы играют весёлые лисята.  Лисица учит их лисьим повадкам.</a:t>
            </a:r>
            <a:endParaRPr lang="ru-RU" sz="3200" b="1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213080" y="10052384"/>
            <a:ext cx="45719" cy="45719"/>
          </a:xfrm>
        </p:spPr>
        <p:txBody>
          <a:bodyPr>
            <a:normAutofit fontScale="25000" lnSpcReduction="20000"/>
          </a:bodyPr>
          <a:lstStyle/>
          <a:p>
            <a:r>
              <a:rPr lang="ru-RU" i="1" dirty="0" smtClean="0"/>
              <a:t>Лиса.</a:t>
            </a:r>
            <a:endParaRPr lang="ru-RU" dirty="0" smtClean="0"/>
          </a:p>
          <a:p>
            <a:r>
              <a:rPr lang="ru-RU" i="1" dirty="0" smtClean="0"/>
              <a:t>	В лису живёт рыжая леса. Лисий дом- нара. У норы играют весёлые </a:t>
            </a:r>
            <a:r>
              <a:rPr lang="ru-RU" i="1" dirty="0" err="1" smtClean="0"/>
              <a:t>лесята</a:t>
            </a:r>
            <a:r>
              <a:rPr lang="ru-RU" i="1" dirty="0" smtClean="0"/>
              <a:t>.  </a:t>
            </a:r>
            <a:r>
              <a:rPr lang="ru-RU" i="1" dirty="0" err="1" smtClean="0"/>
              <a:t>Лесица</a:t>
            </a:r>
            <a:r>
              <a:rPr lang="ru-RU" i="1" dirty="0" smtClean="0"/>
              <a:t> учит их лисьим повадкам.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Documents and Settings\Владелец\Рабочий стол\0_1bb9d_512890e0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-642965"/>
            <a:ext cx="10644262" cy="75009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500042"/>
            <a:ext cx="65722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                       </a:t>
            </a:r>
            <a:endParaRPr lang="ru-RU" sz="3200" b="1" dirty="0" smtClean="0"/>
          </a:p>
          <a:p>
            <a:endParaRPr lang="ru-RU" sz="3200" b="1" i="1" dirty="0" smtClean="0"/>
          </a:p>
          <a:p>
            <a:r>
              <a:rPr lang="ru-RU" sz="3200" b="1" i="1" dirty="0" smtClean="0"/>
              <a:t>В лесу живёт рыжая лиса.</a:t>
            </a:r>
          </a:p>
          <a:p>
            <a:r>
              <a:rPr lang="ru-RU" sz="3200" b="1" i="1" dirty="0" smtClean="0"/>
              <a:t>  </a:t>
            </a:r>
            <a:endParaRPr lang="ru-RU" sz="3200" b="1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Владелец\Рабочий стол\для семинара картинки 2\улиц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C:\Documents and Settings\Владелец\Рабочий стол\для семинара картинки 2\лисенок с цвета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4071942"/>
            <a:ext cx="1143041" cy="2286016"/>
          </a:xfrm>
          <a:prstGeom prst="rect">
            <a:avLst/>
          </a:prstGeom>
          <a:noFill/>
        </p:spPr>
      </p:pic>
      <p:pic>
        <p:nvPicPr>
          <p:cNvPr id="1027" name="Picture 3" descr="C:\Documents and Settings\Владелец\Рабочий стол\зайчик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4071942"/>
            <a:ext cx="1500198" cy="1950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9534" y="2332037"/>
            <a:ext cx="8229600" cy="4525963"/>
          </a:xfrm>
        </p:spPr>
        <p:txBody>
          <a:bodyPr/>
          <a:lstStyle/>
          <a:p>
            <a:r>
              <a:rPr lang="ru-RU" i="1" dirty="0" smtClean="0"/>
              <a:t>Светлана полоскала собачку.</a:t>
            </a:r>
            <a:endParaRPr lang="ru-RU" dirty="0" smtClean="0"/>
          </a:p>
          <a:p>
            <a:r>
              <a:rPr lang="ru-RU" i="1" dirty="0" smtClean="0"/>
              <a:t>                  Все спустились с горы, а Витя всё слизал. </a:t>
            </a:r>
            <a:endParaRPr lang="ru-RU" dirty="0" smtClean="0"/>
          </a:p>
          <a:p>
            <a:r>
              <a:rPr lang="ru-RU" i="1" dirty="0" smtClean="0"/>
              <a:t>                  Сестрёнка отварила дверь.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Documents and Settings\Владелец\Рабочий стол\0_1bb9d_512890e0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1057279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1670" y="1214422"/>
            <a:ext cx="650085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Светлана полоскала собачку.</a:t>
            </a:r>
            <a:endParaRPr lang="ru-RU" sz="3600" b="1" dirty="0" smtClean="0"/>
          </a:p>
          <a:p>
            <a:r>
              <a:rPr lang="ru-RU" sz="3600" b="1" i="1" dirty="0" smtClean="0"/>
              <a:t> </a:t>
            </a:r>
          </a:p>
          <a:p>
            <a:r>
              <a:rPr lang="ru-RU" sz="3600" b="1" i="1" dirty="0" smtClean="0"/>
              <a:t> Все спустились с горы, а Витя всё слизал. </a:t>
            </a:r>
            <a:endParaRPr lang="ru-RU" sz="3600" b="1" dirty="0" smtClean="0"/>
          </a:p>
          <a:p>
            <a:r>
              <a:rPr lang="ru-RU" sz="3600" b="1" i="1" dirty="0" smtClean="0"/>
              <a:t>   </a:t>
            </a:r>
          </a:p>
          <a:p>
            <a:r>
              <a:rPr lang="ru-RU" sz="3600" b="1" i="1" dirty="0" smtClean="0"/>
              <a:t>  Сестрёнка отварила дверь.</a:t>
            </a:r>
            <a:endParaRPr lang="ru-RU" sz="3600" b="1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9534" y="2332037"/>
            <a:ext cx="8229600" cy="4525963"/>
          </a:xfrm>
        </p:spPr>
        <p:txBody>
          <a:bodyPr/>
          <a:lstStyle/>
          <a:p>
            <a:r>
              <a:rPr lang="ru-RU" i="1" dirty="0" smtClean="0"/>
              <a:t>Светлана полоскала собачку.</a:t>
            </a:r>
            <a:endParaRPr lang="ru-RU" dirty="0" smtClean="0"/>
          </a:p>
          <a:p>
            <a:r>
              <a:rPr lang="ru-RU" i="1" dirty="0" smtClean="0"/>
              <a:t>                  Все спустились с горы, а Витя всё слизал. </a:t>
            </a:r>
            <a:endParaRPr lang="ru-RU" dirty="0" smtClean="0"/>
          </a:p>
          <a:p>
            <a:r>
              <a:rPr lang="ru-RU" i="1" dirty="0" smtClean="0"/>
              <a:t>                  Сестрёнка отварила дверь.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Documents and Settings\Владелец\Рабочий стол\0_1bb9d_512890e0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1057279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1670" y="1214422"/>
            <a:ext cx="650085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Светлана пол</a:t>
            </a:r>
            <a:r>
              <a:rPr lang="ru-RU" sz="3600" b="1" i="1" dirty="0" smtClean="0">
                <a:solidFill>
                  <a:srgbClr val="FF0000"/>
                </a:solidFill>
              </a:rPr>
              <a:t>а</a:t>
            </a:r>
            <a:r>
              <a:rPr lang="ru-RU" sz="3600" b="1" i="1" dirty="0" smtClean="0"/>
              <a:t>скала собачку.</a:t>
            </a:r>
            <a:endParaRPr lang="ru-RU" sz="3600" b="1" dirty="0" smtClean="0"/>
          </a:p>
          <a:p>
            <a:r>
              <a:rPr lang="ru-RU" sz="3600" b="1" i="1" dirty="0" smtClean="0"/>
              <a:t> </a:t>
            </a:r>
          </a:p>
          <a:p>
            <a:r>
              <a:rPr lang="ru-RU" sz="3600" b="1" i="1" dirty="0" smtClean="0"/>
              <a:t>Все спустились с горы, а Витя всё сл</a:t>
            </a:r>
            <a:r>
              <a:rPr lang="ru-RU" sz="3600" b="1" i="1" dirty="0" smtClean="0">
                <a:solidFill>
                  <a:srgbClr val="FF0000"/>
                </a:solidFill>
              </a:rPr>
              <a:t>е</a:t>
            </a:r>
            <a:r>
              <a:rPr lang="ru-RU" sz="3600" b="1" i="1" dirty="0" smtClean="0"/>
              <a:t>зал. </a:t>
            </a:r>
            <a:endParaRPr lang="ru-RU" sz="3600" b="1" dirty="0" smtClean="0"/>
          </a:p>
          <a:p>
            <a:r>
              <a:rPr lang="ru-RU" sz="3600" b="1" i="1" dirty="0" smtClean="0"/>
              <a:t>   </a:t>
            </a:r>
          </a:p>
          <a:p>
            <a:r>
              <a:rPr lang="ru-RU" sz="3600" b="1" i="1" dirty="0" smtClean="0"/>
              <a:t>  Сестрёнка отв</a:t>
            </a:r>
            <a:r>
              <a:rPr lang="ru-RU" sz="3600" b="1" i="1" dirty="0" smtClean="0">
                <a:solidFill>
                  <a:srgbClr val="FF0000"/>
                </a:solidFill>
              </a:rPr>
              <a:t>о</a:t>
            </a:r>
            <a:r>
              <a:rPr lang="ru-RU" sz="3600" b="1" i="1" dirty="0" smtClean="0"/>
              <a:t>рила дверь.</a:t>
            </a:r>
            <a:endParaRPr lang="ru-RU" sz="3600" b="1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Владелец\Рабочий стол\для семинара картинки 2\улица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C:\Documents and Settings\Владелец\Рабочий стол\для семинара картинки 2\лисенок с цвета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786058"/>
            <a:ext cx="1143041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84" name="Picture 12" descr="C:\Documents and Settings\Владелец\Рабочий стол\дом -яблок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2" name="Picture 3" descr="C:\Documents and Settings\Владелец\Рабочий стол\для семинара картинки 2\лисенок с цветам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071942"/>
            <a:ext cx="2000264" cy="2566113"/>
          </a:xfrm>
          <a:prstGeom prst="rect">
            <a:avLst/>
          </a:prstGeom>
          <a:noFill/>
        </p:spPr>
      </p:pic>
      <p:pic>
        <p:nvPicPr>
          <p:cNvPr id="23" name="Picture 6" descr="C:\Documents and Settings\Владелец\Рабочий стол\мудрая сов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642918"/>
            <a:ext cx="2446653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Владелец\Рабочий стол\для семинара картинки 2\лети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25446126" y="6858000"/>
            <a:ext cx="200084" cy="45719"/>
          </a:xfrm>
        </p:spPr>
        <p:txBody>
          <a:bodyPr>
            <a:normAutofit fontScale="25000" lnSpcReduction="20000"/>
          </a:bodyPr>
          <a:lstStyle/>
          <a:p>
            <a:r>
              <a:rPr lang="ru-RU" i="1" dirty="0" smtClean="0"/>
              <a:t>Паучок </a:t>
            </a:r>
            <a:r>
              <a:rPr lang="ru-RU" i="1" dirty="0" err="1" smtClean="0"/>
              <a:t>пл</a:t>
            </a:r>
            <a:r>
              <a:rPr lang="ru-RU" i="1" dirty="0" smtClean="0"/>
              <a:t>*</a:t>
            </a:r>
            <a:r>
              <a:rPr lang="ru-RU" i="1" dirty="0" err="1" smtClean="0"/>
              <a:t>тет</a:t>
            </a:r>
            <a:r>
              <a:rPr lang="ru-RU" i="1" dirty="0" smtClean="0"/>
              <a:t> паутину.</a:t>
            </a:r>
            <a:endParaRPr lang="ru-RU" dirty="0" smtClean="0"/>
          </a:p>
          <a:p>
            <a:r>
              <a:rPr lang="ru-RU" b="1" i="1" dirty="0" smtClean="0"/>
              <a:t> Увидел </a:t>
            </a:r>
            <a:r>
              <a:rPr lang="ru-RU" b="1" i="1" dirty="0" err="1" smtClean="0"/>
              <a:t>гр</a:t>
            </a:r>
            <a:r>
              <a:rPr lang="ru-RU" b="1" i="1" dirty="0" smtClean="0"/>
              <a:t>*</a:t>
            </a:r>
            <a:r>
              <a:rPr lang="ru-RU" b="1" i="1" dirty="0" err="1" smtClean="0"/>
              <a:t>ча</a:t>
            </a:r>
            <a:r>
              <a:rPr lang="ru-RU" b="1" i="1" dirty="0" smtClean="0"/>
              <a:t> в*сну </a:t>
            </a:r>
            <a:r>
              <a:rPr lang="ru-RU" b="1" i="1" dirty="0" err="1" smtClean="0"/>
              <a:t>встр</a:t>
            </a:r>
            <a:r>
              <a:rPr lang="ru-RU" b="1" i="1" dirty="0" smtClean="0"/>
              <a:t>*чай.</a:t>
            </a:r>
            <a:r>
              <a:rPr lang="ru-RU" b="1" dirty="0" smtClean="0"/>
              <a:t> </a:t>
            </a:r>
            <a:r>
              <a:rPr lang="ru-RU" b="1" i="1" dirty="0" smtClean="0"/>
              <a:t>Л*</a:t>
            </a:r>
            <a:r>
              <a:rPr lang="ru-RU" b="1" i="1" dirty="0" err="1" smtClean="0"/>
              <a:t>тит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скв</a:t>
            </a:r>
            <a:r>
              <a:rPr lang="ru-RU" b="1" i="1" dirty="0" smtClean="0"/>
              <a:t>*</a:t>
            </a:r>
            <a:r>
              <a:rPr lang="ru-RU" b="1" i="1" dirty="0" err="1" smtClean="0"/>
              <a:t>рец</a:t>
            </a:r>
            <a:r>
              <a:rPr lang="ru-RU" b="1" i="1" dirty="0" smtClean="0"/>
              <a:t> — в*сны г*</a:t>
            </a:r>
            <a:r>
              <a:rPr lang="ru-RU" b="1" i="1" dirty="0" err="1" smtClean="0"/>
              <a:t>нец</a:t>
            </a:r>
            <a:r>
              <a:rPr lang="ru-RU" b="1" i="1" dirty="0" smtClean="0"/>
              <a:t>.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Documents and Settings\Владелец\Рабочий стол\0_1bb9d_512890e0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-586514"/>
            <a:ext cx="10501386" cy="79446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1285860"/>
            <a:ext cx="75009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Увидел </a:t>
            </a:r>
            <a:r>
              <a:rPr lang="ru-RU" sz="3600" b="1" i="1" dirty="0" err="1" smtClean="0"/>
              <a:t>гр.ча</a:t>
            </a:r>
            <a:r>
              <a:rPr lang="ru-RU" sz="3600" b="1" i="1" dirty="0" smtClean="0"/>
              <a:t> -  в.сну </a:t>
            </a:r>
            <a:r>
              <a:rPr lang="ru-RU" sz="3600" b="1" i="1" dirty="0" err="1" smtClean="0"/>
              <a:t>встр.чай</a:t>
            </a:r>
            <a:r>
              <a:rPr lang="ru-RU" sz="3600" b="1" i="1" dirty="0" smtClean="0"/>
              <a:t>.</a:t>
            </a:r>
            <a:r>
              <a:rPr lang="ru-RU" sz="3600" b="1" dirty="0" smtClean="0"/>
              <a:t> </a:t>
            </a:r>
          </a:p>
          <a:p>
            <a:endParaRPr lang="ru-RU" sz="3600" b="1" i="1" dirty="0" smtClean="0"/>
          </a:p>
          <a:p>
            <a:r>
              <a:rPr lang="ru-RU" sz="3600" b="1" i="1" dirty="0" smtClean="0"/>
              <a:t>Паучок </a:t>
            </a:r>
            <a:r>
              <a:rPr lang="ru-RU" sz="3600" b="1" i="1" dirty="0" err="1" smtClean="0"/>
              <a:t>пл.тёт</a:t>
            </a:r>
            <a:r>
              <a:rPr lang="ru-RU" sz="3600" b="1" i="1" dirty="0" smtClean="0"/>
              <a:t> паутину.</a:t>
            </a:r>
            <a:endParaRPr lang="ru-RU" sz="3600" b="1" dirty="0" smtClean="0"/>
          </a:p>
          <a:p>
            <a:endParaRPr lang="ru-RU" sz="3600" b="1" i="1" dirty="0" smtClean="0"/>
          </a:p>
          <a:p>
            <a:r>
              <a:rPr lang="ru-RU" sz="3600" b="1" i="1" dirty="0" err="1" smtClean="0"/>
              <a:t>Л.тит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скв.рец</a:t>
            </a:r>
            <a:r>
              <a:rPr lang="ru-RU" sz="3600" b="1" i="1" dirty="0" smtClean="0"/>
              <a:t> — в.сны </a:t>
            </a:r>
            <a:r>
              <a:rPr lang="ru-RU" sz="3600" b="1" i="1" dirty="0" err="1" smtClean="0"/>
              <a:t>г.нец</a:t>
            </a:r>
            <a:r>
              <a:rPr lang="ru-RU" sz="3600" b="1" i="1" dirty="0" smtClean="0"/>
              <a:t>. </a:t>
            </a:r>
            <a:endParaRPr lang="ru-RU" sz="3600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Владелец\Рабочий стол\ворот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7" name="Picture 4" descr="C:\Documents and Settings\Владелец\Рабочий стол\для семинара картинки 2\анимашк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29240"/>
            <a:ext cx="2357454" cy="1428760"/>
          </a:xfrm>
          <a:prstGeom prst="rect">
            <a:avLst/>
          </a:prstGeom>
          <a:noFill/>
        </p:spPr>
      </p:pic>
      <p:pic>
        <p:nvPicPr>
          <p:cNvPr id="5123" name="Picture 3" descr="C:\Documents and Settings\Владелец\Рабочий стол\соба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429000"/>
            <a:ext cx="2345683" cy="2428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25446126" y="6858000"/>
            <a:ext cx="200084" cy="45719"/>
          </a:xfrm>
        </p:spPr>
        <p:txBody>
          <a:bodyPr>
            <a:normAutofit fontScale="25000" lnSpcReduction="20000"/>
          </a:bodyPr>
          <a:lstStyle/>
          <a:p>
            <a:r>
              <a:rPr lang="ru-RU" i="1" dirty="0" smtClean="0"/>
              <a:t>Паучок </a:t>
            </a:r>
            <a:r>
              <a:rPr lang="ru-RU" i="1" dirty="0" err="1" smtClean="0"/>
              <a:t>пл</a:t>
            </a:r>
            <a:r>
              <a:rPr lang="ru-RU" i="1" dirty="0" smtClean="0"/>
              <a:t>*</a:t>
            </a:r>
            <a:r>
              <a:rPr lang="ru-RU" i="1" dirty="0" err="1" smtClean="0"/>
              <a:t>тет</a:t>
            </a:r>
            <a:r>
              <a:rPr lang="ru-RU" i="1" dirty="0" smtClean="0"/>
              <a:t> паутину.</a:t>
            </a:r>
            <a:endParaRPr lang="ru-RU" dirty="0" smtClean="0"/>
          </a:p>
          <a:p>
            <a:r>
              <a:rPr lang="ru-RU" b="1" i="1" dirty="0" smtClean="0"/>
              <a:t> Увидел </a:t>
            </a:r>
            <a:r>
              <a:rPr lang="ru-RU" b="1" i="1" dirty="0" err="1" smtClean="0"/>
              <a:t>гр</a:t>
            </a:r>
            <a:r>
              <a:rPr lang="ru-RU" b="1" i="1" dirty="0" smtClean="0"/>
              <a:t>*</a:t>
            </a:r>
            <a:r>
              <a:rPr lang="ru-RU" b="1" i="1" dirty="0" err="1" smtClean="0"/>
              <a:t>ча</a:t>
            </a:r>
            <a:r>
              <a:rPr lang="ru-RU" b="1" i="1" dirty="0" smtClean="0"/>
              <a:t> в*сну </a:t>
            </a:r>
            <a:r>
              <a:rPr lang="ru-RU" b="1" i="1" dirty="0" err="1" smtClean="0"/>
              <a:t>встр</a:t>
            </a:r>
            <a:r>
              <a:rPr lang="ru-RU" b="1" i="1" dirty="0" smtClean="0"/>
              <a:t>*чай.</a:t>
            </a:r>
            <a:r>
              <a:rPr lang="ru-RU" b="1" dirty="0" smtClean="0"/>
              <a:t> </a:t>
            </a:r>
            <a:r>
              <a:rPr lang="ru-RU" b="1" i="1" dirty="0" smtClean="0"/>
              <a:t>Л*</a:t>
            </a:r>
            <a:r>
              <a:rPr lang="ru-RU" b="1" i="1" dirty="0" err="1" smtClean="0"/>
              <a:t>тит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скв</a:t>
            </a:r>
            <a:r>
              <a:rPr lang="ru-RU" b="1" i="1" dirty="0" smtClean="0"/>
              <a:t>*</a:t>
            </a:r>
            <a:r>
              <a:rPr lang="ru-RU" b="1" i="1" dirty="0" err="1" smtClean="0"/>
              <a:t>рец</a:t>
            </a:r>
            <a:r>
              <a:rPr lang="ru-RU" b="1" i="1" dirty="0" smtClean="0"/>
              <a:t> — в*сны г*</a:t>
            </a:r>
            <a:r>
              <a:rPr lang="ru-RU" b="1" i="1" dirty="0" err="1" smtClean="0"/>
              <a:t>нец</a:t>
            </a:r>
            <a:r>
              <a:rPr lang="ru-RU" b="1" i="1" dirty="0" smtClean="0"/>
              <a:t>.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Documents and Settings\Владелец\Рабочий стол\0_1bb9d_512890e0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-586514"/>
            <a:ext cx="10501386" cy="79446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1285860"/>
            <a:ext cx="7500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Увидел гр</a:t>
            </a:r>
            <a:r>
              <a:rPr lang="ru-RU" sz="3600" b="1" i="1" dirty="0" smtClean="0">
                <a:solidFill>
                  <a:srgbClr val="FF0000"/>
                </a:solidFill>
              </a:rPr>
              <a:t>а</a:t>
            </a:r>
            <a:r>
              <a:rPr lang="ru-RU" sz="3600" b="1" i="1" dirty="0" smtClean="0"/>
              <a:t>ча -  в</a:t>
            </a:r>
            <a:r>
              <a:rPr lang="ru-RU" sz="3600" b="1" i="1" dirty="0" smtClean="0">
                <a:solidFill>
                  <a:srgbClr val="FF0000"/>
                </a:solidFill>
              </a:rPr>
              <a:t>е</a:t>
            </a:r>
            <a:r>
              <a:rPr lang="ru-RU" sz="3600" b="1" i="1" dirty="0" smtClean="0"/>
              <a:t>сну встр</a:t>
            </a:r>
            <a:r>
              <a:rPr lang="ru-RU" sz="3600" b="1" i="1" dirty="0" smtClean="0">
                <a:solidFill>
                  <a:srgbClr val="FF0000"/>
                </a:solidFill>
              </a:rPr>
              <a:t>е</a:t>
            </a:r>
            <a:r>
              <a:rPr lang="ru-RU" sz="3600" b="1" i="1" dirty="0" smtClean="0"/>
              <a:t>чай.</a:t>
            </a:r>
            <a:r>
              <a:rPr lang="ru-RU" sz="3600" b="1" dirty="0" smtClean="0"/>
              <a:t> </a:t>
            </a:r>
          </a:p>
          <a:p>
            <a:endParaRPr lang="ru-RU" sz="3600" b="1" i="1" dirty="0" smtClean="0"/>
          </a:p>
          <a:p>
            <a:r>
              <a:rPr lang="ru-RU" sz="3600" b="1" i="1" dirty="0" smtClean="0"/>
              <a:t>Л</a:t>
            </a:r>
            <a:r>
              <a:rPr lang="ru-RU" sz="3600" b="1" i="1" dirty="0" smtClean="0">
                <a:solidFill>
                  <a:srgbClr val="FF0000"/>
                </a:solidFill>
              </a:rPr>
              <a:t>е</a:t>
            </a:r>
            <a:r>
              <a:rPr lang="ru-RU" sz="3600" b="1" i="1" dirty="0" smtClean="0"/>
              <a:t>тит скв</a:t>
            </a:r>
            <a:r>
              <a:rPr lang="ru-RU" sz="3600" b="1" i="1" dirty="0" smtClean="0">
                <a:solidFill>
                  <a:srgbClr val="FF0000"/>
                </a:solidFill>
              </a:rPr>
              <a:t>о</a:t>
            </a:r>
            <a:r>
              <a:rPr lang="ru-RU" sz="3600" b="1" i="1" dirty="0" smtClean="0"/>
              <a:t>рец — в</a:t>
            </a:r>
            <a:r>
              <a:rPr lang="ru-RU" sz="3600" b="1" i="1" dirty="0" smtClean="0">
                <a:solidFill>
                  <a:srgbClr val="FF0000"/>
                </a:solidFill>
              </a:rPr>
              <a:t>е</a:t>
            </a:r>
            <a:r>
              <a:rPr lang="ru-RU" sz="3600" b="1" i="1" dirty="0" smtClean="0"/>
              <a:t>сны г</a:t>
            </a:r>
            <a:r>
              <a:rPr lang="ru-RU" sz="3600" b="1" i="1" dirty="0" smtClean="0">
                <a:solidFill>
                  <a:srgbClr val="FF0000"/>
                </a:solidFill>
              </a:rPr>
              <a:t>о</a:t>
            </a:r>
            <a:r>
              <a:rPr lang="ru-RU" sz="3600" b="1" i="1" dirty="0" smtClean="0"/>
              <a:t>нец. </a:t>
            </a:r>
            <a:endParaRPr lang="ru-RU" sz="3600" b="1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Documents and Settings\Владелец\Рабочий стол\для семинара картинки 2\51133212_c1ad888d0d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C:\Documents and Settings\Владелец\Рабочий стол\для семинара картинки 2\лиса глаз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2826728" cy="3786214"/>
          </a:xfrm>
          <a:prstGeom prst="rect">
            <a:avLst/>
          </a:prstGeom>
          <a:noFill/>
        </p:spPr>
      </p:pic>
      <p:pic>
        <p:nvPicPr>
          <p:cNvPr id="8" name="Picture 4" descr="C:\Documents and Settings\Владелец\Рабочий стол\для семинара картинки 2\лисенок с цветам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5000636"/>
            <a:ext cx="1357290" cy="18573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14414" y="4572008"/>
            <a:ext cx="271464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Безударные</a:t>
            </a:r>
          </a:p>
          <a:p>
            <a:pPr algn="ctr"/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гласные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Владелец\Рабочий стол\он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28"/>
          </a:xfrm>
          <a:prstGeom prst="rect">
            <a:avLst/>
          </a:prstGeom>
          <a:noFill/>
        </p:spPr>
      </p:pic>
      <p:pic>
        <p:nvPicPr>
          <p:cNvPr id="9" name="Picture 4" descr="C:\Documents and Settings\Владелец\Рабочий стол\для семинара картинки 2\лисенок с цветам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5868" y="3286124"/>
            <a:ext cx="2808132" cy="378621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00232" y="571480"/>
            <a:ext cx="521497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Спасибо,р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ебята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Желаем хорошего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астроения.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3" descr="C:\Documents and Settings\Владелец\Рабочий стол\для семинара картинки 2\лиса глаза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428924" y="1071546"/>
            <a:ext cx="7572428" cy="7929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13258799" y="6357958"/>
            <a:ext cx="45719" cy="16824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Documents and Settings\Владелец\Рабочий стол\0_1bb9d_512890e0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2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1500174"/>
            <a:ext cx="585791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</a:t>
            </a:r>
            <a:r>
              <a:rPr lang="ru-RU" sz="3200" b="1" dirty="0" smtClean="0"/>
              <a:t>Поля, сорока, тропа, трава,     </a:t>
            </a:r>
          </a:p>
          <a:p>
            <a:r>
              <a:rPr lang="ru-RU" sz="3200" b="1" dirty="0" smtClean="0"/>
              <a:t>     карандаш;</a:t>
            </a:r>
          </a:p>
          <a:p>
            <a:r>
              <a:rPr lang="ru-RU" sz="3200" b="1" dirty="0" smtClean="0"/>
              <a:t> </a:t>
            </a:r>
            <a:r>
              <a:rPr lang="ru-RU" sz="3200" b="1" dirty="0" err="1" smtClean="0"/>
              <a:t>деревня,звезда,рисунок</a:t>
            </a:r>
            <a:r>
              <a:rPr lang="ru-RU" sz="3200" b="1" dirty="0" smtClean="0"/>
              <a:t>, леса,   мячи;</a:t>
            </a:r>
          </a:p>
          <a:p>
            <a:r>
              <a:rPr lang="ru-RU" sz="3200" b="1" dirty="0" err="1" smtClean="0"/>
              <a:t>вода,сова,ковёр,земля,котята</a:t>
            </a:r>
            <a:r>
              <a:rPr lang="ru-RU" sz="3200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15866" y="2285992"/>
            <a:ext cx="5943584" cy="3311517"/>
          </a:xfrm>
        </p:spPr>
        <p:txBody>
          <a:bodyPr/>
          <a:lstStyle/>
          <a:p>
            <a:r>
              <a:rPr lang="ru-RU" dirty="0" smtClean="0"/>
              <a:t>                           (О, А, И, Е, Я)</a:t>
            </a:r>
          </a:p>
          <a:p>
            <a:endParaRPr lang="ru-RU" dirty="0"/>
          </a:p>
        </p:txBody>
      </p:sp>
      <p:pic>
        <p:nvPicPr>
          <p:cNvPr id="2050" name="Picture 2" descr="C:\Documents and Settings\Владелец\Рабочий стол\0_1bb9d_512890e0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1643050"/>
            <a:ext cx="4643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    </a:t>
            </a:r>
            <a:r>
              <a:rPr lang="ru-RU" sz="4400" b="1" dirty="0" smtClean="0"/>
              <a:t>о    а     и     е      я</a:t>
            </a:r>
            <a:endParaRPr lang="ru-RU" sz="4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Владелец\Рабочий стол\для семинара картинки 2\у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C:\Documents and Settings\Владелец\Рабочий стол\для семинара картинки 2\лисенок с цветам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500438"/>
            <a:ext cx="1214447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Владелец\Рабочий стол\для семинара картинки 2\улиц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C:\Documents and Settings\Владелец\Рабочий стол\для семинара картинки 2\лисенок с цветам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500438"/>
            <a:ext cx="1214447" cy="2428892"/>
          </a:xfrm>
          <a:prstGeom prst="rect">
            <a:avLst/>
          </a:prstGeom>
          <a:noFill/>
        </p:spPr>
      </p:pic>
      <p:pic>
        <p:nvPicPr>
          <p:cNvPr id="2050" name="Picture 2" descr="C:\Documents and Settings\Владелец\Рабочий стол\пет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84" y="2143116"/>
            <a:ext cx="2357422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213080" y="10052384"/>
            <a:ext cx="45719" cy="45719"/>
          </a:xfrm>
        </p:spPr>
        <p:txBody>
          <a:bodyPr>
            <a:normAutofit fontScale="25000" lnSpcReduction="20000"/>
          </a:bodyPr>
          <a:lstStyle/>
          <a:p>
            <a:r>
              <a:rPr lang="ru-RU" i="1" dirty="0" smtClean="0"/>
              <a:t>Лиса.</a:t>
            </a:r>
            <a:endParaRPr lang="ru-RU" dirty="0" smtClean="0"/>
          </a:p>
          <a:p>
            <a:r>
              <a:rPr lang="ru-RU" i="1" dirty="0" smtClean="0"/>
              <a:t>	В лису живёт рыжая леса. Лисий дом- нара. У норы играют весёлые </a:t>
            </a:r>
            <a:r>
              <a:rPr lang="ru-RU" i="1" dirty="0" err="1" smtClean="0"/>
              <a:t>лесята</a:t>
            </a:r>
            <a:r>
              <a:rPr lang="ru-RU" i="1" dirty="0" smtClean="0"/>
              <a:t>.  </a:t>
            </a:r>
            <a:r>
              <a:rPr lang="ru-RU" i="1" dirty="0" err="1" smtClean="0"/>
              <a:t>Лесица</a:t>
            </a:r>
            <a:r>
              <a:rPr lang="ru-RU" i="1" dirty="0" smtClean="0"/>
              <a:t> учит их лисьим повадкам.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Documents and Settings\Владелец\Рабочий стол\0_1bb9d_512890e0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-642965"/>
            <a:ext cx="10644262" cy="75009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500042"/>
            <a:ext cx="65722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                       </a:t>
            </a:r>
            <a:endParaRPr lang="ru-RU" sz="3200" b="1" dirty="0" smtClean="0"/>
          </a:p>
          <a:p>
            <a:endParaRPr lang="ru-RU" sz="3200" b="1" i="1" dirty="0" smtClean="0"/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В</a:t>
            </a:r>
            <a:r>
              <a:rPr lang="ru-RU" sz="3200" b="1" i="1" dirty="0" smtClean="0"/>
              <a:t> л</a:t>
            </a:r>
            <a:r>
              <a:rPr lang="ru-RU" sz="3200" b="1" i="1" dirty="0" smtClean="0">
                <a:solidFill>
                  <a:srgbClr val="FF0000"/>
                </a:solidFill>
              </a:rPr>
              <a:t>е</a:t>
            </a:r>
            <a:r>
              <a:rPr lang="ru-RU" sz="3200" b="1" i="1" dirty="0" smtClean="0"/>
              <a:t>су ж</a:t>
            </a:r>
            <a:r>
              <a:rPr lang="ru-RU" sz="3200" b="1" i="1" dirty="0" smtClean="0">
                <a:solidFill>
                  <a:srgbClr val="FF0000"/>
                </a:solidFill>
              </a:rPr>
              <a:t>и</a:t>
            </a:r>
            <a:r>
              <a:rPr lang="ru-RU" sz="3200" b="1" i="1" dirty="0" smtClean="0"/>
              <a:t>вёт рыжая л</a:t>
            </a:r>
            <a:r>
              <a:rPr lang="ru-RU" sz="3200" b="1" i="1" dirty="0" smtClean="0">
                <a:solidFill>
                  <a:srgbClr val="FF0000"/>
                </a:solidFill>
              </a:rPr>
              <a:t>и</a:t>
            </a:r>
            <a:r>
              <a:rPr lang="ru-RU" sz="3200" b="1" i="1" dirty="0" smtClean="0"/>
              <a:t>са.</a:t>
            </a:r>
          </a:p>
          <a:p>
            <a:r>
              <a:rPr lang="ru-RU" sz="3200" b="1" i="1" dirty="0" smtClean="0"/>
              <a:t>  </a:t>
            </a:r>
            <a:endParaRPr lang="ru-RU" sz="3200" b="1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213080" y="10052384"/>
            <a:ext cx="45719" cy="45719"/>
          </a:xfrm>
        </p:spPr>
        <p:txBody>
          <a:bodyPr>
            <a:normAutofit fontScale="25000" lnSpcReduction="20000"/>
          </a:bodyPr>
          <a:lstStyle/>
          <a:p>
            <a:r>
              <a:rPr lang="ru-RU" i="1" dirty="0" smtClean="0"/>
              <a:t>Лиса.</a:t>
            </a:r>
            <a:endParaRPr lang="ru-RU" dirty="0" smtClean="0"/>
          </a:p>
          <a:p>
            <a:r>
              <a:rPr lang="ru-RU" i="1" dirty="0" smtClean="0"/>
              <a:t>	В лису живёт рыжая леса. Лисий дом- нара. У норы играют весёлые </a:t>
            </a:r>
            <a:r>
              <a:rPr lang="ru-RU" i="1" dirty="0" err="1" smtClean="0"/>
              <a:t>лесята</a:t>
            </a:r>
            <a:r>
              <a:rPr lang="ru-RU" i="1" dirty="0" smtClean="0"/>
              <a:t>.  </a:t>
            </a:r>
            <a:r>
              <a:rPr lang="ru-RU" i="1" dirty="0" err="1" smtClean="0"/>
              <a:t>Лесица</a:t>
            </a:r>
            <a:r>
              <a:rPr lang="ru-RU" i="1" dirty="0" smtClean="0"/>
              <a:t> учит их лисьим повадкам.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Documents and Settings\Владелец\Рабочий стол\0_1bb9d_512890e0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-642965"/>
            <a:ext cx="10644262" cy="75009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500042"/>
            <a:ext cx="65722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                       </a:t>
            </a:r>
            <a:endParaRPr lang="ru-RU" sz="3200" b="1" dirty="0" smtClean="0"/>
          </a:p>
          <a:p>
            <a:endParaRPr lang="ru-RU" sz="3200" b="1" i="1" dirty="0" smtClean="0"/>
          </a:p>
          <a:p>
            <a:endParaRPr lang="ru-RU" sz="3200" b="1" i="1" dirty="0" smtClean="0"/>
          </a:p>
          <a:p>
            <a:r>
              <a:rPr lang="ru-RU" sz="3200" b="1" i="1" dirty="0" smtClean="0"/>
              <a:t>  </a:t>
            </a:r>
            <a:r>
              <a:rPr lang="ru-RU" sz="3200" b="1" i="1" dirty="0" smtClean="0">
                <a:solidFill>
                  <a:srgbClr val="FF0000"/>
                </a:solidFill>
              </a:rPr>
              <a:t>Л</a:t>
            </a:r>
            <a:r>
              <a:rPr lang="ru-RU" sz="3200" b="1" i="1" dirty="0" smtClean="0"/>
              <a:t>исий дом - н</a:t>
            </a:r>
            <a:r>
              <a:rPr lang="ru-RU" sz="3200" b="1" i="1" dirty="0" smtClean="0">
                <a:solidFill>
                  <a:srgbClr val="FF0000"/>
                </a:solidFill>
              </a:rPr>
              <a:t>о</a:t>
            </a:r>
            <a:r>
              <a:rPr lang="ru-RU" sz="3200" b="1" i="1" dirty="0" smtClean="0"/>
              <a:t>ра.</a:t>
            </a:r>
          </a:p>
          <a:p>
            <a:r>
              <a:rPr lang="ru-RU" sz="3200" b="1" i="1" dirty="0" smtClean="0"/>
              <a:t>   </a:t>
            </a:r>
            <a:endParaRPr lang="ru-RU" sz="3200" b="1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213080" y="10052384"/>
            <a:ext cx="45719" cy="45719"/>
          </a:xfrm>
        </p:spPr>
        <p:txBody>
          <a:bodyPr>
            <a:normAutofit fontScale="25000" lnSpcReduction="20000"/>
          </a:bodyPr>
          <a:lstStyle/>
          <a:p>
            <a:r>
              <a:rPr lang="ru-RU" i="1" dirty="0" smtClean="0"/>
              <a:t>Лиса.</a:t>
            </a:r>
            <a:endParaRPr lang="ru-RU" dirty="0" smtClean="0"/>
          </a:p>
          <a:p>
            <a:r>
              <a:rPr lang="ru-RU" i="1" dirty="0" smtClean="0"/>
              <a:t>	В лису живёт рыжая леса. Лисий дом- нара. У норы играют весёлые </a:t>
            </a:r>
            <a:r>
              <a:rPr lang="ru-RU" i="1" dirty="0" err="1" smtClean="0"/>
              <a:t>лесята</a:t>
            </a:r>
            <a:r>
              <a:rPr lang="ru-RU" i="1" dirty="0" smtClean="0"/>
              <a:t>.  </a:t>
            </a:r>
            <a:r>
              <a:rPr lang="ru-RU" i="1" dirty="0" err="1" smtClean="0"/>
              <a:t>Лесица</a:t>
            </a:r>
            <a:r>
              <a:rPr lang="ru-RU" i="1" dirty="0" smtClean="0"/>
              <a:t> учит их лисьим повадкам.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Documents and Settings\Владелец\Рабочий стол\0_1bb9d_512890e0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-642965"/>
            <a:ext cx="10644262" cy="75009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500042"/>
            <a:ext cx="65722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                       </a:t>
            </a:r>
            <a:endParaRPr lang="ru-RU" sz="3200" b="1" dirty="0" smtClean="0"/>
          </a:p>
          <a:p>
            <a:endParaRPr lang="ru-RU" sz="3200" b="1" i="1" dirty="0" smtClean="0"/>
          </a:p>
          <a:p>
            <a:endParaRPr lang="ru-RU" sz="3200" b="1" i="1" dirty="0" smtClean="0"/>
          </a:p>
          <a:p>
            <a:r>
              <a:rPr lang="ru-RU" sz="3200" b="1" i="1" dirty="0" smtClean="0"/>
              <a:t>  </a:t>
            </a:r>
          </a:p>
          <a:p>
            <a:r>
              <a:rPr lang="ru-RU" sz="3200" b="1" i="1" dirty="0" smtClean="0"/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У</a:t>
            </a:r>
            <a:r>
              <a:rPr lang="ru-RU" sz="3200" b="1" i="1" dirty="0" smtClean="0"/>
              <a:t> н</a:t>
            </a:r>
            <a:r>
              <a:rPr lang="ru-RU" sz="3200" b="1" i="1" dirty="0" smtClean="0">
                <a:solidFill>
                  <a:srgbClr val="FF0000"/>
                </a:solidFill>
              </a:rPr>
              <a:t>о</a:t>
            </a:r>
            <a:r>
              <a:rPr lang="ru-RU" sz="3200" b="1" i="1" dirty="0" smtClean="0"/>
              <a:t>ры играют в</a:t>
            </a:r>
            <a:r>
              <a:rPr lang="ru-RU" sz="3200" b="1" i="1" dirty="0" smtClean="0">
                <a:solidFill>
                  <a:srgbClr val="FF0000"/>
                </a:solidFill>
              </a:rPr>
              <a:t>е</a:t>
            </a:r>
            <a:r>
              <a:rPr lang="ru-RU" sz="3200" b="1" i="1" dirty="0" smtClean="0"/>
              <a:t>сёлые л</a:t>
            </a:r>
            <a:r>
              <a:rPr lang="ru-RU" sz="3200" b="1" i="1" dirty="0" smtClean="0">
                <a:solidFill>
                  <a:srgbClr val="FF0000"/>
                </a:solidFill>
              </a:rPr>
              <a:t>и</a:t>
            </a:r>
            <a:r>
              <a:rPr lang="ru-RU" sz="3200" b="1" i="1" dirty="0" smtClean="0"/>
              <a:t>сята.  </a:t>
            </a:r>
            <a:endParaRPr lang="ru-RU" sz="3200" b="1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270</Words>
  <Application>Microsoft Office PowerPoint</Application>
  <PresentationFormat>Экран (4:3)</PresentationFormat>
  <Paragraphs>81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 User</dc:creator>
  <cp:lastModifiedBy>Ирина</cp:lastModifiedBy>
  <cp:revision>22</cp:revision>
  <dcterms:created xsi:type="dcterms:W3CDTF">2011-05-14T10:31:42Z</dcterms:created>
  <dcterms:modified xsi:type="dcterms:W3CDTF">2015-01-31T14:54:48Z</dcterms:modified>
</cp:coreProperties>
</file>