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3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/index.php?title=%D0%A4%D0%B0%D0%B9%D0%BB:Annunciation_near_the_well.jpg&amp;filetimestamp=2009102612571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8%D1%81%D1%83%D1%81_%D0%A5%D1%80%D0%B8%D1%81%D1%82%D0%BE%D1%81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Meister_der_Schule_von_Nowgorod_0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hyperlink" Target="http://ru.wikipedia.org/wiki/%D0%A0%D0%B0%D1%81%D0%BF%D1%8F%D1%82%D0%B8%D0%B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Rogier_van_der_Weyden_01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days.pravoslavie.ru/Images/ii3041&amp;1161.htm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День матери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4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ноября 2013г.</a:t>
            </a:r>
            <a:endParaRPr lang="ru-RU" dirty="0"/>
          </a:p>
        </p:txBody>
      </p:sp>
      <p:pic>
        <p:nvPicPr>
          <p:cNvPr id="4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597428" cy="459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86380" y="2643182"/>
            <a:ext cx="3857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Рождество     	пресвятой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FFFF00"/>
                </a:solidFill>
              </a:rPr>
              <a:t> Богородицы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5286388"/>
            <a:ext cx="3320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учитель начальных</a:t>
            </a:r>
          </a:p>
          <a:p>
            <a:r>
              <a:rPr lang="ru-RU" dirty="0" smtClean="0"/>
              <a:t>классов МБОУ-СОШ №2</a:t>
            </a:r>
          </a:p>
          <a:p>
            <a:r>
              <a:rPr lang="ru-RU" dirty="0" smtClean="0"/>
              <a:t>Кириченко </a:t>
            </a:r>
            <a:r>
              <a:rPr lang="ru-RU" dirty="0" err="1" smtClean="0"/>
              <a:t>Ульяна</a:t>
            </a:r>
            <a:r>
              <a:rPr lang="ru-RU" dirty="0" smtClean="0"/>
              <a:t>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858412" y="5214950"/>
          <a:ext cx="101600" cy="1447800"/>
        </p:xfrm>
        <a:graphic>
          <a:graphicData uri="http://schemas.openxmlformats.org/drawingml/2006/table">
            <a:tbl>
              <a:tblPr/>
              <a:tblGrid>
                <a:gridCol w="101600"/>
              </a:tblGrid>
              <a:tr h="947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7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1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749"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749">
                <a:tc>
                  <a:txBody>
                    <a:bodyPr/>
                    <a:lstStyle/>
                    <a:p>
                      <a:pPr algn="l"/>
                      <a:endParaRPr lang="ru-RU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6625" name="Picture 1" descr="Успение Пресвятой Богород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214" y="428605"/>
            <a:ext cx="7504562" cy="5500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929331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"/>
              </a:rPr>
              <a:t>Успение Пресвятой Богородицы</a:t>
            </a:r>
            <a:endParaRPr lang="ru-RU" sz="44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Documents and Settings\Admin\Мои документы\Мои рисунки\Пресвятая Богород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51308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86446" y="2285992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Икона</a:t>
            </a:r>
          </a:p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«Пресвятая богородица»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Икона</a:t>
            </a:r>
            <a:r>
              <a:rPr lang="ru-RU" dirty="0" smtClean="0"/>
              <a:t> Владимирской Божьей матери. </a:t>
            </a:r>
            <a:endParaRPr lang="ru-RU" dirty="0"/>
          </a:p>
        </p:txBody>
      </p:sp>
      <p:pic>
        <p:nvPicPr>
          <p:cNvPr id="1026" name="Picture 2" descr="23 Владимирс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781" y="1445856"/>
            <a:ext cx="4214089" cy="512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ые Иоан и Анна- встреча в храме после сообщения Анге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5171688" cy="628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29256" y="1785926"/>
            <a:ext cx="3571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Святые </a:t>
            </a:r>
          </a:p>
          <a:p>
            <a:r>
              <a:rPr lang="ru-RU" sz="4000" b="1" dirty="0" err="1" smtClean="0">
                <a:solidFill>
                  <a:srgbClr val="FFFF00"/>
                </a:solidFill>
              </a:rPr>
              <a:t>Иоан</a:t>
            </a:r>
            <a:r>
              <a:rPr lang="ru-RU" sz="4000" b="1" dirty="0" smtClean="0">
                <a:solidFill>
                  <a:srgbClr val="FFFF00"/>
                </a:solidFill>
              </a:rPr>
              <a:t> и Анна-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встреча в храме после сообщения Ангела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Икона</a:t>
            </a:r>
            <a:r>
              <a:rPr lang="ru-RU" dirty="0" smtClean="0"/>
              <a:t>: Анна мать </a:t>
            </a:r>
            <a:r>
              <a:rPr lang="ru-RU" dirty="0"/>
              <a:t>Пресвятой</a:t>
            </a:r>
            <a:r>
              <a:rPr lang="ru-RU" dirty="0" smtClean="0"/>
              <a:t> </a:t>
            </a:r>
            <a:r>
              <a:rPr lang="ru-RU" dirty="0"/>
              <a:t>Богородицы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9" name="Picture 4" descr="http://im3-tub.yandex.net/i?id=144626705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71625"/>
            <a:ext cx="37147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 (467x589, 156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000661" cy="63070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2967335"/>
            <a:ext cx="3643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Рождество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Богородицы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Мои документы\Мои рисунки\Введене Марии во хр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529736" cy="51435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572140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Введение Марии во храм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e/ed/Annunciation_near_the_well.jpg/200px-Annunciation_near_the_wel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3859294" cy="60976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500174"/>
            <a:ext cx="42862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lgeriusBlw" pitchFamily="82" charset="-52"/>
              </a:rPr>
              <a:t>Дева  Мария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lgeriusBlw" pitchFamily="82" charset="-52"/>
              </a:rPr>
              <a:t>У  колодца,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lgeriusBlw" pitchFamily="82" charset="-52"/>
              </a:rPr>
              <a:t>когда  ей  Ангел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_AlgeriusBlw" pitchFamily="82" charset="-52"/>
              </a:rPr>
              <a:t> принёс  весть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_AlgeriusBlw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465138" cy="0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itchFamily="34" charset="0"/>
                <a:hlinkClick r:id="rId2" tooltip="Увеличить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645AD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</a:rPr>
              <a:t>«</a:t>
            </a:r>
            <a:r>
              <a:rPr kumimoji="0" lang="ru-RU" sz="600" b="0" i="1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</a:rPr>
              <a:t>Распятие с предстоящими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</a:rPr>
              <a:t>»</a:t>
            </a:r>
            <a:b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</a:rPr>
            </a:b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</a:rPr>
              <a:t>(икона новгородской школы)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Распятие Христово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itchFamily="34" charset="0"/>
              </a:rPr>
              <a:t> — казнь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itchFamily="34" charset="0"/>
                <a:hlinkClick r:id="rId3" tooltip="Иисус Христос"/>
              </a:rPr>
              <a:t>Иисуса Христа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itchFamily="34" charset="0"/>
              </a:rPr>
              <a:t> через 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CD0A0A"/>
                </a:solidFill>
                <a:effectLst/>
                <a:latin typeface="Arial" pitchFamily="34" charset="0"/>
                <a:hlinkClick r:id="rId4" tooltip="Распятие"/>
              </a:rPr>
              <a:t>распятие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эпизод, </a:t>
            </a:r>
            <a:endParaRPr kumimoji="0" lang="ru-RU" sz="600" b="0" i="1" u="none" strike="noStrike" cap="none" normalizeH="0" baseline="0" dirty="0" smtClean="0">
              <a:ln>
                <a:noFill/>
              </a:ln>
              <a:solidFill>
                <a:srgbClr val="CD0A0A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http://bits.wikimedia.org/skins-1.5/common/images/magnify-clip.png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13825" y="-298450"/>
            <a:ext cx="142875" cy="104775"/>
          </a:xfrm>
          <a:prstGeom prst="rect">
            <a:avLst/>
          </a:prstGeom>
          <a:noFill/>
        </p:spPr>
      </p:pic>
      <p:pic>
        <p:nvPicPr>
          <p:cNvPr id="4" name="Picture 2" descr="Рождество Христов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428868"/>
            <a:ext cx="3864761" cy="2576507"/>
          </a:xfrm>
          <a:prstGeom prst="rect">
            <a:avLst/>
          </a:prstGeom>
          <a:noFill/>
        </p:spPr>
      </p:pic>
      <p:pic>
        <p:nvPicPr>
          <p:cNvPr id="5" name="Picture 4" descr="Рождество Христов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66132"/>
            <a:ext cx="4714876" cy="61529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071546"/>
            <a:ext cx="385765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Рождество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Христово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a/a0/Rogier_van_der_Weyden_010.jpg/200px-Rogier_van_der_Weyden_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2871700" cy="5786478"/>
          </a:xfrm>
          <a:prstGeom prst="rect">
            <a:avLst/>
          </a:prstGeom>
          <a:noFill/>
        </p:spPr>
      </p:pic>
      <p:pic>
        <p:nvPicPr>
          <p:cNvPr id="4099" name="Picture 3" descr="http://bits.wikimedia.org/skins-1.5/common/images/magnify-clip.png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6988" y="1668463"/>
            <a:ext cx="142875" cy="104775"/>
          </a:xfrm>
          <a:prstGeom prst="rect">
            <a:avLst/>
          </a:prstGeom>
          <a:noFill/>
        </p:spPr>
      </p:pic>
      <p:pic>
        <p:nvPicPr>
          <p:cNvPr id="7" name="Picture 2" descr="Сретение Господне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85728"/>
            <a:ext cx="4698730" cy="5791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5857892"/>
            <a:ext cx="90011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/>
                <a:solidFill>
                  <a:schemeClr val="accent3"/>
                </a:solidFill>
                <a:effectLst/>
              </a:rPr>
              <a:t>СретениеГосподне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70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День матери 24 ноября 2013г.</vt:lpstr>
      <vt:lpstr>Икона Владимирской Божьей матери. </vt:lpstr>
      <vt:lpstr>Презентация PowerPoint</vt:lpstr>
      <vt:lpstr>Икона: Анна мать Пресвятой Богородицы.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 28 ноября 2013г.</dc:title>
  <dc:creator>учитель</dc:creator>
  <cp:lastModifiedBy>Intel</cp:lastModifiedBy>
  <cp:revision>3</cp:revision>
  <dcterms:created xsi:type="dcterms:W3CDTF">2013-11-07T07:27:05Z</dcterms:created>
  <dcterms:modified xsi:type="dcterms:W3CDTF">2013-11-10T16:30:05Z</dcterms:modified>
</cp:coreProperties>
</file>