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78" r:id="rId4"/>
    <p:sldId id="279" r:id="rId5"/>
    <p:sldId id="281" r:id="rId6"/>
    <p:sldId id="294" r:id="rId7"/>
    <p:sldId id="280" r:id="rId8"/>
    <p:sldId id="287" r:id="rId9"/>
    <p:sldId id="286" r:id="rId10"/>
    <p:sldId id="285" r:id="rId11"/>
    <p:sldId id="283" r:id="rId12"/>
    <p:sldId id="282" r:id="rId13"/>
    <p:sldId id="292" r:id="rId14"/>
    <p:sldId id="290" r:id="rId15"/>
    <p:sldId id="289" r:id="rId16"/>
    <p:sldId id="288" r:id="rId17"/>
    <p:sldId id="293" r:id="rId18"/>
    <p:sldId id="267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54" d="100"/>
          <a:sy n="54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62AA5-24D3-4EE2-959A-5070F297206B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9CB0F-C9F3-4501-8187-B136DE7CF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62AA5-24D3-4EE2-959A-5070F297206B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9CB0F-C9F3-4501-8187-B136DE7CF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62AA5-24D3-4EE2-959A-5070F297206B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9CB0F-C9F3-4501-8187-B136DE7CF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62AA5-24D3-4EE2-959A-5070F297206B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9CB0F-C9F3-4501-8187-B136DE7CF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62AA5-24D3-4EE2-959A-5070F297206B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9CB0F-C9F3-4501-8187-B136DE7CF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62AA5-24D3-4EE2-959A-5070F297206B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9CB0F-C9F3-4501-8187-B136DE7CF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62AA5-24D3-4EE2-959A-5070F297206B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9CB0F-C9F3-4501-8187-B136DE7CF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62AA5-24D3-4EE2-959A-5070F297206B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9CB0F-C9F3-4501-8187-B136DE7CF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62AA5-24D3-4EE2-959A-5070F297206B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9CB0F-C9F3-4501-8187-B136DE7CF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62AA5-24D3-4EE2-959A-5070F297206B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9CB0F-C9F3-4501-8187-B136DE7CF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62AA5-24D3-4EE2-959A-5070F297206B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9CB0F-C9F3-4501-8187-B136DE7CF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D862AA5-24D3-4EE2-959A-5070F297206B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69CB0F-C9F3-4501-8187-B136DE7CF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garb.ru/wp-content/uploads/2012/02/p26233-300x287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206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357554" y="2643182"/>
            <a:ext cx="2857500" cy="27336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714348" y="404664"/>
            <a:ext cx="8086753" cy="195276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endParaRPr lang="ru-RU" sz="4800" b="1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827584" y="692696"/>
            <a:ext cx="7992888" cy="1620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7200" b="1" kern="1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Ватанны </a:t>
            </a:r>
            <a:r>
              <a:rPr lang="ru-RU" sz="7200" b="1" kern="10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саклаучылар</a:t>
            </a:r>
            <a:r>
              <a:rPr lang="ru-RU" sz="7200" b="1" kern="1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7200" b="1" kern="10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көне белән</a:t>
            </a:r>
            <a:r>
              <a:rPr lang="ru-RU" sz="7200" b="1" kern="1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! </a:t>
            </a:r>
            <a:endParaRPr lang="ru-RU" sz="7200" b="1" kern="10" dirty="0">
              <a:ln w="12700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8014" t="1680" r="5835" b="2532"/>
          <a:stretch>
            <a:fillRect/>
          </a:stretch>
        </p:blipFill>
        <p:spPr bwMode="auto">
          <a:xfrm>
            <a:off x="3275856" y="692696"/>
            <a:ext cx="3096344" cy="410445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63688" y="508518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7030A0"/>
                </a:solidFill>
              </a:rPr>
              <a:t>Хамидуллин Илдус Ибраһим улы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2713" b="5763"/>
          <a:stretch>
            <a:fillRect/>
          </a:stretch>
        </p:blipFill>
        <p:spPr bwMode="auto">
          <a:xfrm>
            <a:off x="2771800" y="332656"/>
            <a:ext cx="3551555" cy="432048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47664" y="494116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7030A0"/>
                </a:solidFill>
              </a:rPr>
              <a:t>Курбанов Илгиз </a:t>
            </a:r>
            <a:r>
              <a:rPr lang="ru-RU" sz="2800" b="1" dirty="0" err="1" smtClean="0">
                <a:solidFill>
                  <a:srgbClr val="7030A0"/>
                </a:solidFill>
              </a:rPr>
              <a:t>Миннехан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улы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4274185" cy="623062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44208" y="2348880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 smtClean="0">
                <a:solidFill>
                  <a:srgbClr val="7030A0"/>
                </a:solidFill>
              </a:rPr>
              <a:t>Кашапов Фәнис </a:t>
            </a:r>
          </a:p>
          <a:p>
            <a:r>
              <a:rPr lang="tt-RU" sz="2800" b="1" dirty="0" smtClean="0">
                <a:solidFill>
                  <a:srgbClr val="7030A0"/>
                </a:solidFill>
              </a:rPr>
              <a:t>Әхмәт улы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8680"/>
            <a:ext cx="2998470" cy="459295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51720" y="5445224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7030A0"/>
                </a:solidFill>
              </a:rPr>
              <a:t>Хамидуллин Фәрит Мансур улы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3529965" cy="536956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6672"/>
            <a:ext cx="3794943" cy="270757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55576" y="594928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7030A0"/>
                </a:solidFill>
              </a:rPr>
              <a:t>Хусаинов Әхмәт Хәлим улы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342900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i="1" dirty="0" smtClean="0">
                <a:solidFill>
                  <a:srgbClr val="7030A0"/>
                </a:solidFill>
              </a:rPr>
              <a:t>Мәктәп еллары...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t="6198" b="4858"/>
          <a:stretch>
            <a:fillRect/>
          </a:stretch>
        </p:blipFill>
        <p:spPr bwMode="auto">
          <a:xfrm>
            <a:off x="395536" y="3140968"/>
            <a:ext cx="6189855" cy="339900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/>
          <p:nvPr/>
        </p:nvPicPr>
        <p:blipFill>
          <a:blip r:embed="rId3" cstate="print"/>
          <a:srcRect l="2131" t="2273" r="1157" b="3247"/>
          <a:stretch>
            <a:fillRect/>
          </a:stretch>
        </p:blipFill>
        <p:spPr bwMode="auto">
          <a:xfrm>
            <a:off x="4283968" y="260648"/>
            <a:ext cx="4444409" cy="309407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55576" y="764704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7030A0"/>
                </a:solidFill>
              </a:rPr>
              <a:t>Фатхуллин Ренат Тәлгать улы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r="5136"/>
          <a:stretch>
            <a:fillRect/>
          </a:stretch>
        </p:blipFill>
        <p:spPr bwMode="auto">
          <a:xfrm>
            <a:off x="755576" y="332656"/>
            <a:ext cx="3197458" cy="4231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picture"/>
          <p:cNvPicPr preferRelativeResize="0">
            <a:picLocks noChangeArrowheads="1"/>
          </p:cNvPicPr>
          <p:nvPr/>
        </p:nvPicPr>
        <p:blipFill>
          <a:blip r:embed="rId3" cstate="print"/>
          <a:srcRect l="10759" t="3328" r="7474" b="6819"/>
          <a:stretch>
            <a:fillRect/>
          </a:stretch>
        </p:blipFill>
        <p:spPr bwMode="auto">
          <a:xfrm>
            <a:off x="5220072" y="332656"/>
            <a:ext cx="2736304" cy="388843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7544" y="4869160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7030A0"/>
                </a:solidFill>
              </a:rPr>
              <a:t>Фатхутдинов Илфат </a:t>
            </a:r>
          </a:p>
          <a:p>
            <a:pPr algn="ctr"/>
            <a:r>
              <a:rPr lang="tt-RU" sz="2800" b="1" dirty="0" smtClean="0">
                <a:solidFill>
                  <a:srgbClr val="7030A0"/>
                </a:solidFill>
              </a:rPr>
              <a:t>Вәкил улы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4581128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7030A0"/>
                </a:solidFill>
              </a:rPr>
              <a:t>Фатхутдинов Вәкил</a:t>
            </a:r>
          </a:p>
          <a:p>
            <a:pPr algn="ctr"/>
            <a:r>
              <a:rPr lang="tt-RU" sz="2800" b="1" dirty="0" smtClean="0">
                <a:solidFill>
                  <a:srgbClr val="7030A0"/>
                </a:solidFill>
              </a:rPr>
              <a:t>(Рифатның бабасы)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836712"/>
            <a:ext cx="820891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b="1" dirty="0" smtClean="0">
                <a:solidFill>
                  <a:srgbClr val="7030A0"/>
                </a:solidFill>
              </a:rPr>
              <a:t>Сыйныфта ИҢ ЯШЬ ӘТИ –  1978 елгы</a:t>
            </a:r>
          </a:p>
          <a:p>
            <a:r>
              <a:rPr lang="tt-RU" sz="3200" b="1" i="1" dirty="0" smtClean="0">
                <a:solidFill>
                  <a:srgbClr val="C00000"/>
                </a:solidFill>
              </a:rPr>
              <a:t>Курбангалиев Марат Миннехарис улы</a:t>
            </a:r>
          </a:p>
          <a:p>
            <a:endParaRPr lang="tt-RU" sz="3200" b="1" i="1" dirty="0" smtClean="0">
              <a:solidFill>
                <a:srgbClr val="C00000"/>
              </a:solidFill>
            </a:endParaRPr>
          </a:p>
          <a:p>
            <a:endParaRPr lang="tt-RU" sz="3200" b="1" i="1" dirty="0" smtClean="0">
              <a:solidFill>
                <a:srgbClr val="C00000"/>
              </a:solidFill>
            </a:endParaRPr>
          </a:p>
          <a:p>
            <a:endParaRPr lang="tt-RU" sz="3200" b="1" dirty="0" smtClean="0">
              <a:solidFill>
                <a:srgbClr val="7030A0"/>
              </a:solidFill>
            </a:endParaRPr>
          </a:p>
          <a:p>
            <a:endParaRPr lang="tt-RU" sz="3200" b="1" dirty="0" smtClean="0">
              <a:solidFill>
                <a:srgbClr val="7030A0"/>
              </a:solidFill>
            </a:endParaRPr>
          </a:p>
          <a:p>
            <a:endParaRPr lang="tt-RU" sz="3200" b="1" dirty="0" smtClean="0">
              <a:solidFill>
                <a:srgbClr val="7030A0"/>
              </a:solidFill>
            </a:endParaRPr>
          </a:p>
          <a:p>
            <a:endParaRPr lang="tt-RU" sz="3200" b="1" dirty="0" smtClean="0">
              <a:solidFill>
                <a:srgbClr val="7030A0"/>
              </a:solidFill>
            </a:endParaRPr>
          </a:p>
          <a:p>
            <a:r>
              <a:rPr lang="tt-RU" sz="3200" b="1" dirty="0" smtClean="0">
                <a:solidFill>
                  <a:srgbClr val="7030A0"/>
                </a:solidFill>
              </a:rPr>
              <a:t>Сыйныфта ИҢ ОЛЫ ӘТИ – </a:t>
            </a:r>
            <a:r>
              <a:rPr lang="tt-RU" sz="3200" b="1" i="1" dirty="0" smtClean="0">
                <a:solidFill>
                  <a:srgbClr val="C00000"/>
                </a:solidFill>
              </a:rPr>
              <a:t>Хамидуллин Илдус Ибраһим улы</a:t>
            </a:r>
          </a:p>
          <a:p>
            <a:endParaRPr lang="tt-RU" sz="3200" b="1" i="1" dirty="0" smtClean="0">
              <a:solidFill>
                <a:srgbClr val="C00000"/>
              </a:solidFill>
            </a:endParaRPr>
          </a:p>
          <a:p>
            <a:endParaRPr lang="tt-RU" sz="3200" b="1" i="1" dirty="0" smtClean="0">
              <a:solidFill>
                <a:srgbClr val="C00000"/>
              </a:solidFill>
            </a:endParaRPr>
          </a:p>
          <a:p>
            <a:endParaRPr lang="tt-RU" sz="3200" b="1" i="1" dirty="0" smtClean="0">
              <a:solidFill>
                <a:srgbClr val="C00000"/>
              </a:solidFill>
            </a:endParaRPr>
          </a:p>
          <a:p>
            <a:r>
              <a:rPr lang="tt-RU" sz="3200" b="1" i="1" dirty="0" smtClean="0">
                <a:solidFill>
                  <a:srgbClr val="C00000"/>
                </a:solidFill>
              </a:rPr>
              <a:t> </a:t>
            </a:r>
            <a:r>
              <a:rPr lang="tt-RU" sz="3200" b="1" dirty="0" smtClean="0">
                <a:solidFill>
                  <a:srgbClr val="7030A0"/>
                </a:solidFill>
              </a:rPr>
              <a:t>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970" t="4849" r="4851"/>
          <a:stretch>
            <a:fillRect/>
          </a:stretch>
        </p:blipFill>
        <p:spPr bwMode="auto">
          <a:xfrm>
            <a:off x="1259632" y="1916832"/>
            <a:ext cx="1656184" cy="244827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8014" t="1680" r="5835" b="2532"/>
          <a:stretch>
            <a:fillRect/>
          </a:stretch>
        </p:blipFill>
        <p:spPr bwMode="auto">
          <a:xfrm>
            <a:off x="6444208" y="1988840"/>
            <a:ext cx="1728192" cy="266429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714356"/>
            <a:ext cx="49292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бәйрәм берничә төрле исем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белән йөртелде: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Совет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Армиясе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көне 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Кызыл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Армиянең туган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көне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Кораллы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көчләр һәм Хәрби Диңгез 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флоты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көне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Хәзер бу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бәйрәм </a:t>
            </a:r>
            <a:r>
              <a:rPr lang="ru-RU" sz="21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Ватанны </a:t>
            </a:r>
            <a:r>
              <a:rPr lang="ru-RU" sz="21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саклаучылар</a:t>
            </a:r>
            <a:r>
              <a:rPr lang="ru-RU" sz="21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көне дип</a:t>
            </a:r>
            <a:r>
              <a:rPr lang="ru-RU" sz="21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йөртелә</a:t>
            </a:r>
            <a:r>
              <a:rPr lang="ru-RU" sz="21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февральдә әтиләрне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бабайларны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абыйларны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кем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армиядә хезмәт иткән 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яки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әле хәзерге көндә хезмәт итә 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барысын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да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бәйрәм белән котлыйлар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3" descr="C:\Documents and Settings\Admin\Рабочий стол\23\image_36904328767708677599713516582206996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FF8"/>
              </a:clrFrom>
              <a:clrTo>
                <a:srgbClr val="ECE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9688" y="1428736"/>
            <a:ext cx="4024312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:\Documents and Settings\Admin\Рабочий стол\23\2302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50" y="214313"/>
            <a:ext cx="85725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Кадерле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әтиләребез һәм малайларыбыз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Сезне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чын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күңелдән бәйрәмегез белән котлыйбыз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Эшегездә зур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уңышлар, тыныч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аяз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күк йөзе телибез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 Ә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малайларга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көчле, нык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кыю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әдәпле, ихтирамлы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башкаларга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игътибарлы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булып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үсүләрен телибез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ир-егет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дигән исемне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горур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йөртегез!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xxlsite.narod.ru/i/23fev/0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73016"/>
            <a:ext cx="4434286" cy="295619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6116" y="642918"/>
            <a:ext cx="55721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t-RU" sz="2000" b="1" dirty="0" smtClean="0">
                <a:solidFill>
                  <a:srgbClr val="002060"/>
                </a:solidFill>
              </a:rPr>
              <a:t>23 февраль- Ватанны саклаучылар көне. </a:t>
            </a:r>
            <a:r>
              <a:rPr lang="tt-RU" sz="2000" b="1" dirty="0" smtClean="0">
                <a:solidFill>
                  <a:schemeClr val="accent6">
                    <a:lumMod val="50000"/>
                  </a:schemeClr>
                </a:solidFill>
              </a:rPr>
              <a:t>Бу батырлар һәм кыюлар көне. Безнең бабаларыбыз Совет Армиясендә хезмәт иткәннәр. Хәзер инде абыйларыбыз хезмәт итә. Безнең тыныч тормышыбызны дошман бозмасын өчен алар илне саклыйлар. Содат абыйлар самолетларда очалар. Очучылар -  илебезнең зәңгәр күген, диңгезчеләр илебезнең суларын һәм коры җирдәге чикләрен саклыйлар. Сез дә үскәч,  Ватанны сакларга сафка басарсыз. Ватан- Туган ил дигән сүз ул. Аны без һәрберебез сакларга тиешбез.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Picture 5" descr="Картинка 175 из 162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14313"/>
            <a:ext cx="5929313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6409" r="2887" b="6000"/>
          <a:stretch>
            <a:fillRect/>
          </a:stretch>
        </p:blipFill>
        <p:spPr bwMode="auto">
          <a:xfrm>
            <a:off x="3203848" y="908720"/>
            <a:ext cx="2808312" cy="295232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15616" y="429309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Гарипов </a:t>
            </a:r>
            <a:r>
              <a:rPr lang="ru-RU" sz="2800" b="1" dirty="0" err="1" smtClean="0">
                <a:solidFill>
                  <a:srgbClr val="7030A0"/>
                </a:solidFill>
              </a:rPr>
              <a:t>Рафис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Нафикъ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улы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970" t="4849" r="4851"/>
          <a:stretch>
            <a:fillRect/>
          </a:stretch>
        </p:blipFill>
        <p:spPr bwMode="auto">
          <a:xfrm>
            <a:off x="2915816" y="620688"/>
            <a:ext cx="3528392" cy="500770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59632" y="587727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Курбангалиев</a:t>
            </a:r>
            <a:r>
              <a:rPr lang="ru-RU" sz="2800" b="1" dirty="0" smtClean="0">
                <a:solidFill>
                  <a:srgbClr val="7030A0"/>
                </a:solidFill>
              </a:rPr>
              <a:t> Марат </a:t>
            </a:r>
            <a:r>
              <a:rPr lang="ru-RU" sz="2800" b="1" dirty="0" err="1" smtClean="0">
                <a:solidFill>
                  <a:srgbClr val="7030A0"/>
                </a:solidFill>
              </a:rPr>
              <a:t>Миннехарис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улы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48680"/>
            <a:ext cx="3176587" cy="460851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23728" y="558924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Вильданов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Габделнур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Вахит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улы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23728" y="4077072"/>
            <a:ext cx="56886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rgbClr val="00009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Котлап бүген әтиләрне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rgbClr val="00009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Җырлыйк без матур җырлар.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rgbClr val="00009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Сезне шатлыкларга күмсен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rgbClr val="00009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Безнең башкарган җырлар.</a:t>
            </a:r>
            <a:endParaRPr kumimoji="0" lang="tt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Фирзалия\Pictures\Фотоальбом\Укучылар 2012-2013\Әниләр көне -4.12.12\DSCN5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4664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698477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</a:rPr>
              <a:t>Биил</a:t>
            </a:r>
            <a:r>
              <a:rPr lang="tt-RU" sz="3200" b="1" dirty="0" smtClean="0">
                <a:solidFill>
                  <a:srgbClr val="C00000"/>
                </a:solidFill>
              </a:rPr>
              <a:t>әр итек-читекләр</a:t>
            </a:r>
          </a:p>
          <a:p>
            <a:r>
              <a:rPr lang="tt-RU" sz="2400" b="1" dirty="0" smtClean="0">
                <a:solidFill>
                  <a:srgbClr val="7030A0"/>
                </a:solidFill>
              </a:rPr>
              <a:t>Гармун уйныйм, гармун уйныйм</a:t>
            </a:r>
          </a:p>
          <a:p>
            <a:r>
              <a:rPr lang="tt-RU" sz="2400" b="1" dirty="0" smtClean="0">
                <a:solidFill>
                  <a:srgbClr val="7030A0"/>
                </a:solidFill>
              </a:rPr>
              <a:t>Һаман гармун уйныйм мин.</a:t>
            </a:r>
          </a:p>
          <a:p>
            <a:r>
              <a:rPr lang="tt-RU" sz="2400" b="1" dirty="0" smtClean="0">
                <a:solidFill>
                  <a:srgbClr val="7030A0"/>
                </a:solidFill>
              </a:rPr>
              <a:t>Остарып җиткәч барысын да </a:t>
            </a:r>
          </a:p>
          <a:p>
            <a:r>
              <a:rPr lang="tt-RU" sz="2400" b="1" dirty="0" smtClean="0">
                <a:solidFill>
                  <a:srgbClr val="7030A0"/>
                </a:solidFill>
              </a:rPr>
              <a:t>Биетергә уйлыйм мин.</a:t>
            </a:r>
          </a:p>
          <a:p>
            <a:endParaRPr lang="tt-RU" sz="2400" b="1" dirty="0" smtClean="0">
              <a:solidFill>
                <a:srgbClr val="7030A0"/>
              </a:solidFill>
            </a:endParaRPr>
          </a:p>
          <a:p>
            <a:r>
              <a:rPr lang="tt-RU" sz="2400" b="1" dirty="0" smtClean="0">
                <a:solidFill>
                  <a:srgbClr val="7030A0"/>
                </a:solidFill>
              </a:rPr>
              <a:t>Учларыңны шапылдатып,</a:t>
            </a:r>
          </a:p>
          <a:p>
            <a:r>
              <a:rPr lang="tt-RU" sz="2400" b="1" dirty="0" smtClean="0">
                <a:solidFill>
                  <a:srgbClr val="7030A0"/>
                </a:solidFill>
              </a:rPr>
              <a:t>Чәчләреңне сыпыр да</a:t>
            </a:r>
          </a:p>
          <a:p>
            <a:r>
              <a:rPr lang="tt-RU" sz="2400" b="1" dirty="0" smtClean="0">
                <a:solidFill>
                  <a:srgbClr val="7030A0"/>
                </a:solidFill>
              </a:rPr>
              <a:t>Тыпыр-тыпыр, тыпыр-тыпыр,</a:t>
            </a:r>
          </a:p>
          <a:p>
            <a:r>
              <a:rPr lang="tt-RU" sz="2400" b="1" dirty="0" smtClean="0">
                <a:solidFill>
                  <a:srgbClr val="7030A0"/>
                </a:solidFill>
              </a:rPr>
              <a:t>Тыпыр-тыпыр тыпырда.</a:t>
            </a:r>
          </a:p>
          <a:p>
            <a:endParaRPr lang="tt-RU" sz="2400" b="1" dirty="0" smtClean="0">
              <a:solidFill>
                <a:srgbClr val="7030A0"/>
              </a:solidFill>
            </a:endParaRPr>
          </a:p>
          <a:p>
            <a:r>
              <a:rPr lang="tt-RU" sz="2400" b="1" dirty="0" smtClean="0">
                <a:solidFill>
                  <a:srgbClr val="7030A0"/>
                </a:solidFill>
              </a:rPr>
              <a:t>Әй бии итек-читекләр,</a:t>
            </a:r>
          </a:p>
          <a:p>
            <a:r>
              <a:rPr lang="tt-RU" sz="2400" b="1" dirty="0" smtClean="0">
                <a:solidFill>
                  <a:srgbClr val="7030A0"/>
                </a:solidFill>
              </a:rPr>
              <a:t>Әй уйныйм мин, уйныйм мин.</a:t>
            </a:r>
          </a:p>
          <a:p>
            <a:r>
              <a:rPr lang="tt-RU" sz="2400" b="1" dirty="0" smtClean="0">
                <a:solidFill>
                  <a:srgbClr val="7030A0"/>
                </a:solidFill>
              </a:rPr>
              <a:t>Минем кебек шәп гармунчы </a:t>
            </a:r>
          </a:p>
          <a:p>
            <a:r>
              <a:rPr lang="tt-RU" sz="2400" b="1" dirty="0" smtClean="0">
                <a:solidFill>
                  <a:srgbClr val="7030A0"/>
                </a:solidFill>
              </a:rPr>
              <a:t>Юктыр диеп уйлыйм мин.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5580112" y="1700808"/>
            <a:ext cx="288032" cy="576064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796136" y="3501008"/>
            <a:ext cx="288032" cy="576064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508104" y="5373216"/>
            <a:ext cx="288032" cy="576064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7087" t="13604" r="14555" b="34402"/>
          <a:stretch>
            <a:fillRect/>
          </a:stretch>
        </p:blipFill>
        <p:spPr bwMode="auto">
          <a:xfrm>
            <a:off x="2843808" y="836712"/>
            <a:ext cx="3888432" cy="288032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429309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7030A0"/>
                </a:solidFill>
              </a:rPr>
              <a:t>Бикмухаметов Зиннур Мулланур улы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b="3498"/>
          <a:stretch>
            <a:fillRect/>
          </a:stretch>
        </p:blipFill>
        <p:spPr bwMode="auto">
          <a:xfrm>
            <a:off x="3275856" y="620688"/>
            <a:ext cx="3051810" cy="396044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35696" y="494116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7030A0"/>
                </a:solidFill>
              </a:rPr>
              <a:t>Батыршин Нурфәт Нургали улы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защитника Отечества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229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день защитника Отечества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Фирзалия</dc:creator>
  <cp:lastModifiedBy>Фирзалия</cp:lastModifiedBy>
  <cp:revision>16</cp:revision>
  <dcterms:created xsi:type="dcterms:W3CDTF">2013-02-12T17:20:35Z</dcterms:created>
  <dcterms:modified xsi:type="dcterms:W3CDTF">2013-11-16T12:40:18Z</dcterms:modified>
</cp:coreProperties>
</file>