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B92C-E2AD-447B-B58B-DCFB042F98D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tx2"/>
                </a:solidFill>
              </a:rPr>
              <a:t>Легко ли быть особенным.</a:t>
            </a:r>
            <a:endParaRPr lang="ru-RU" sz="4800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8f688998804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5214973" cy="4714908"/>
          </a:xfrm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Bottom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Содержимое 3" descr="8f68899880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18" y="1724012"/>
            <a:ext cx="5214973" cy="471490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Bottom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бро и зло\пож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411739" cy="29289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19" name="Picture 3" descr="D:\Добро и зло\спасиб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00372"/>
            <a:ext cx="4184442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обро и зло\до с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063900" cy="3357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7" name="Picture 3" descr="D:\Добро и зло\1693151593208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071678"/>
            <a:ext cx="3467098" cy="4333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бро и зло\добрые поступ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3"/>
            <a:ext cx="3493301" cy="2857520"/>
          </a:xfrm>
          <a:prstGeom prst="rect">
            <a:avLst/>
          </a:prstGeom>
          <a:noFill/>
        </p:spPr>
      </p:pic>
      <p:pic>
        <p:nvPicPr>
          <p:cNvPr id="10243" name="Picture 3" descr="D:\Добро и зло\дд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4143380"/>
            <a:ext cx="3557590" cy="2368197"/>
          </a:xfrm>
          <a:prstGeom prst="rect">
            <a:avLst/>
          </a:prstGeom>
          <a:noFill/>
        </p:spPr>
      </p:pic>
      <p:pic>
        <p:nvPicPr>
          <p:cNvPr id="10244" name="Picture 4" descr="D:\Добро и зло\д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3619501" cy="2714626"/>
          </a:xfrm>
          <a:prstGeom prst="rect">
            <a:avLst/>
          </a:prstGeom>
          <a:noFill/>
        </p:spPr>
      </p:pic>
      <p:pic>
        <p:nvPicPr>
          <p:cNvPr id="10245" name="Picture 5" descr="D:\Добро и зло\дд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85728"/>
            <a:ext cx="3579802" cy="3579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обро и зло\art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30181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D:\Добро и зло\сю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51"/>
            <a:ext cx="3000396" cy="327315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292" name="Picture 4" descr="D:\Добро и зло\сюр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454400"/>
            <a:ext cx="5029200" cy="340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обро и зло\игры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28604"/>
            <a:ext cx="4429156" cy="2259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 descr="D:\Добро и зло\иг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4286280" cy="29289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316" name="Picture 4" descr="D:\Добро и зло\игры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1785926"/>
            <a:ext cx="3621357" cy="27146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обро и зло\сем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714756" cy="3714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339" name="Picture 3" descr="D:\Добро и зло\друзья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428604"/>
            <a:ext cx="4191003" cy="31432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340" name="Picture 4" descr="D:\Добро и зло\друзья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3929066"/>
            <a:ext cx="3619557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Добро и зло\доб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Добро и зло\добр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бро и зло\19939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14290"/>
            <a:ext cx="2071670" cy="26431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7" name="Picture 3" descr="D:\Добро и зло\8372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71810"/>
            <a:ext cx="2866854" cy="33575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8" name="Picture 4" descr="D:\Добро и зло\109158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9454" y="0"/>
            <a:ext cx="1785918" cy="27146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9" name="Picture 5" descr="D:\Добро и зло\image.ax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00372"/>
            <a:ext cx="2628900" cy="3505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0" name="Picture 6" descr="D:\Добро и зло\oj7Q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857496"/>
            <a:ext cx="2252652" cy="37862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1" name="Picture 7" descr="D:\Добро и зло\Scan1034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43306" y="0"/>
            <a:ext cx="2206625" cy="28574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обро и зло\гу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308"/>
            <a:ext cx="4357718" cy="636897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бро и зло\гу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251627" cy="23574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075" name="Picture 3" descr="D:\Добро и зло\гу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119" y="0"/>
            <a:ext cx="3832881" cy="214311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076" name="Picture 4" descr="D:\Добро и зло\гу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332708"/>
            <a:ext cx="3357554" cy="252529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077" name="Picture 5" descr="D:\Добро и зло\гу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286256"/>
            <a:ext cx="3428992" cy="257174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078" name="Picture 6" descr="D:\Добро и зло\316666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714488"/>
            <a:ext cx="2562233" cy="3544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бро и зло\близнец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28604"/>
            <a:ext cx="451088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D:\Добро и зло\разн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86058"/>
            <a:ext cx="3810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бро и зло\друз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85813"/>
            <a:ext cx="6096000" cy="528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бро и зло\радост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214290"/>
            <a:ext cx="2643206" cy="264318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147" name="Picture 3" descr="D:\Добро и зло\злость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285728"/>
            <a:ext cx="2500330" cy="257174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148" name="Picture 4" descr="D:\Добро и зло\стра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143248"/>
            <a:ext cx="2857520" cy="264320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149" name="Picture 5" descr="D:\Добро и зло\слезы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3357562"/>
            <a:ext cx="2286016" cy="228601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150" name="Picture 6" descr="D:\Добро и зло\удивлени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286256"/>
            <a:ext cx="2286016" cy="228601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бро и зло\эмо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643602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бро и зло\доброе утро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048125" cy="404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D:\Добро и зло\здравствуйт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3886200" cy="608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Легко ли быть особенным.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Будем добрее!</dc:title>
  <dc:creator>Надежда</dc:creator>
  <cp:lastModifiedBy>Рамина</cp:lastModifiedBy>
  <cp:revision>16</cp:revision>
  <dcterms:created xsi:type="dcterms:W3CDTF">2012-04-07T10:39:04Z</dcterms:created>
  <dcterms:modified xsi:type="dcterms:W3CDTF">2014-01-29T20:25:21Z</dcterms:modified>
</cp:coreProperties>
</file>