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6" r:id="rId9"/>
    <p:sldId id="268" r:id="rId10"/>
    <p:sldId id="270" r:id="rId11"/>
    <p:sldId id="273" r:id="rId12"/>
    <p:sldId id="274" r:id="rId13"/>
    <p:sldId id="275" r:id="rId14"/>
    <p:sldId id="276" r:id="rId15"/>
    <p:sldId id="278" r:id="rId16"/>
    <p:sldId id="282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8" d="100"/>
          <a:sy n="48" d="100"/>
        </p:scale>
        <p:origin x="-588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D644C-6E89-4E24-8D28-9C5427C804A8}" type="datetimeFigureOut">
              <a:rPr lang="ru-RU" smtClean="0"/>
              <a:pPr/>
              <a:t>26.08.2012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A6E9A-B5C6-4A30-8D48-8D671BACAE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41C461-BC49-410D-B42C-E7BEEA6AEB9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A6E9A-B5C6-4A30-8D48-8D671BACAE5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A6E9A-B5C6-4A30-8D48-8D671BACAE5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A6E9A-B5C6-4A30-8D48-8D671BACAE5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A6E9A-B5C6-4A30-8D48-8D671BACAE5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C16D-C867-493C-AC19-325A9EF9DBBB}" type="datetimeFigureOut">
              <a:rPr lang="ru-RU" smtClean="0"/>
              <a:pPr/>
              <a:t>26.08.2012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46D74-AC64-4F1D-8506-876582FE2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C16D-C867-493C-AC19-325A9EF9DBBB}" type="datetimeFigureOut">
              <a:rPr lang="ru-RU" smtClean="0"/>
              <a:pPr/>
              <a:t>26.08.2012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46D74-AC64-4F1D-8506-876582FE2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C16D-C867-493C-AC19-325A9EF9DBBB}" type="datetimeFigureOut">
              <a:rPr lang="ru-RU" smtClean="0"/>
              <a:pPr/>
              <a:t>26.08.2012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46D74-AC64-4F1D-8506-876582FE2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C16D-C867-493C-AC19-325A9EF9DBBB}" type="datetimeFigureOut">
              <a:rPr lang="ru-RU" smtClean="0"/>
              <a:pPr/>
              <a:t>26.08.2012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46D74-AC64-4F1D-8506-876582FE2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C16D-C867-493C-AC19-325A9EF9DBBB}" type="datetimeFigureOut">
              <a:rPr lang="ru-RU" smtClean="0"/>
              <a:pPr/>
              <a:t>26.08.2012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46D74-AC64-4F1D-8506-876582FE2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C16D-C867-493C-AC19-325A9EF9DBBB}" type="datetimeFigureOut">
              <a:rPr lang="ru-RU" smtClean="0"/>
              <a:pPr/>
              <a:t>26.08.2012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46D74-AC64-4F1D-8506-876582FE2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C16D-C867-493C-AC19-325A9EF9DBBB}" type="datetimeFigureOut">
              <a:rPr lang="ru-RU" smtClean="0"/>
              <a:pPr/>
              <a:t>26.08.2012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46D74-AC64-4F1D-8506-876582FE2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C16D-C867-493C-AC19-325A9EF9DBBB}" type="datetimeFigureOut">
              <a:rPr lang="ru-RU" smtClean="0"/>
              <a:pPr/>
              <a:t>26.08.2012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46D74-AC64-4F1D-8506-876582FE2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C16D-C867-493C-AC19-325A9EF9DBBB}" type="datetimeFigureOut">
              <a:rPr lang="ru-RU" smtClean="0"/>
              <a:pPr/>
              <a:t>26.08.2012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46D74-AC64-4F1D-8506-876582FE2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C16D-C867-493C-AC19-325A9EF9DBBB}" type="datetimeFigureOut">
              <a:rPr lang="ru-RU" smtClean="0"/>
              <a:pPr/>
              <a:t>26.08.2012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46D74-AC64-4F1D-8506-876582FE2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DC16D-C867-493C-AC19-325A9EF9DBBB}" type="datetimeFigureOut">
              <a:rPr lang="ru-RU" smtClean="0"/>
              <a:pPr/>
              <a:t>26.08.2012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46D74-AC64-4F1D-8506-876582FE2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DC16D-C867-493C-AC19-325A9EF9DBBB}" type="datetimeFigureOut">
              <a:rPr lang="ru-RU" smtClean="0"/>
              <a:pPr/>
              <a:t>26.08.2012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46D74-AC64-4F1D-8506-876582FE2C8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opekaspb.ru/?do=photo&amp;otherpixsize=1280&amp;q=50&amp;w=1&amp;id=023413200912116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89297"/>
            <a:ext cx="9144000" cy="703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0" y="5715000"/>
            <a:ext cx="5000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500" y="6000750"/>
            <a:ext cx="4095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2438" y="4929188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5929313"/>
            <a:ext cx="51435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500063" y="5357813"/>
            <a:ext cx="7715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H:\Documents and Settings\Aida\Рабочий стол\НОвая ГРАФИКА сборник\КАРТИНКИ СБОРНИК_ школьные\__SUN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14313"/>
            <a:ext cx="57150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1538" y="2771775"/>
            <a:ext cx="576262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7572401" cy="2857520"/>
          </a:xfrm>
          <a:solidFill>
            <a:schemeClr val="bg1">
              <a:alpha val="85097"/>
            </a:schemeClr>
          </a:solidFill>
          <a:ln w="25400" cap="flat" algn="ctr">
            <a:solidFill>
              <a:schemeClr val="accent2"/>
            </a:solidFill>
          </a:ln>
          <a:effectLst>
            <a:softEdge rad="635000"/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000" b="1" dirty="0">
                <a:solidFill>
                  <a:srgbClr val="800000"/>
                </a:solidFill>
                <a:latin typeface="Arial" charset="0"/>
              </a:rPr>
              <a:t>Семья. </a:t>
            </a:r>
            <a:br>
              <a:rPr lang="ru-RU" sz="4000" b="1" dirty="0">
                <a:solidFill>
                  <a:srgbClr val="800000"/>
                </a:solidFill>
                <a:latin typeface="Arial" charset="0"/>
              </a:rPr>
            </a:br>
            <a:r>
              <a:rPr lang="ru-RU" sz="4000" b="1" dirty="0">
                <a:solidFill>
                  <a:srgbClr val="800000"/>
                </a:solidFill>
                <a:latin typeface="Arial" charset="0"/>
              </a:rPr>
              <a:t>Семейные ценности.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0" y="1"/>
            <a:ext cx="9144000" cy="6858000"/>
          </a:xfrm>
          <a:solidFill>
            <a:srgbClr val="FFFF00"/>
          </a:solidFill>
        </p:spPr>
        <p:txBody>
          <a:bodyPr/>
          <a:lstStyle/>
          <a:p>
            <a:pPr>
              <a:buFont typeface="Arial" charset="0"/>
              <a:buNone/>
            </a:pPr>
            <a:endParaRPr lang="ru-RU" dirty="0" smtClean="0"/>
          </a:p>
          <a:p>
            <a:endParaRPr lang="ru-RU" dirty="0" smtClean="0"/>
          </a:p>
        </p:txBody>
      </p:sp>
      <p:sp>
        <p:nvSpPr>
          <p:cNvPr id="34821" name="WordArt 5"/>
          <p:cNvSpPr>
            <a:spLocks noChangeArrowheads="1" noChangeShapeType="1" noTextEdit="1"/>
          </p:cNvSpPr>
          <p:nvPr/>
        </p:nvSpPr>
        <p:spPr bwMode="auto">
          <a:xfrm>
            <a:off x="759727" y="648987"/>
            <a:ext cx="7598439" cy="506935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ПОНИМАНИЕ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C000"/>
          </a:solidFill>
        </p:spPr>
        <p:txBody>
          <a:bodyPr/>
          <a:lstStyle/>
          <a:p>
            <a:pPr>
              <a:buNone/>
            </a:pPr>
            <a:r>
              <a:rPr lang="ru-RU" dirty="0" smtClean="0"/>
              <a:t>        </a:t>
            </a:r>
            <a:r>
              <a:rPr lang="ru-RU" sz="6600" b="1" dirty="0" smtClean="0">
                <a:solidFill>
                  <a:srgbClr val="FF0000"/>
                </a:solidFill>
              </a:rPr>
              <a:t>Православная семья.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4" name="Picture 4" descr="C:\Users\владелец\Desktop\ОРКиСЭ\православная семья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4663" y="1484313"/>
            <a:ext cx="4229100" cy="528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владелец\Desktop\ОРКиСЭ\библия 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7158" y="1643050"/>
            <a:ext cx="3613150" cy="4852782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ИИиии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C000"/>
          </a:solidFill>
        </p:spPr>
        <p:txBody>
          <a:bodyPr/>
          <a:lstStyle/>
          <a:p>
            <a:pPr>
              <a:buNone/>
            </a:pPr>
            <a:r>
              <a:rPr lang="ru-RU" sz="6600" b="1" dirty="0" smtClean="0">
                <a:solidFill>
                  <a:srgbClr val="FF0000"/>
                </a:solidFill>
              </a:rPr>
              <a:t>     Иудейская семья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3" descr="C:\Users\владелец\Desktop\ОРКиСЭ\тора 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8313" y="2997200"/>
            <a:ext cx="4248150" cy="3200400"/>
          </a:xfrm>
          <a:prstGeom prst="rect">
            <a:avLst/>
          </a:prstGeom>
          <a:noFill/>
          <a:ln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1484313"/>
            <a:ext cx="3357562" cy="505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6600" b="1" dirty="0" smtClean="0">
                <a:solidFill>
                  <a:srgbClr val="FF0000"/>
                </a:solidFill>
              </a:rPr>
              <a:t>      Исламская семья.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владелец\Desktop\ОРКиСЭ\кора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5288" y="1916113"/>
            <a:ext cx="3495675" cy="4248150"/>
          </a:xfrm>
          <a:prstGeom prst="rect">
            <a:avLst/>
          </a:prstGeom>
          <a:noFill/>
          <a:ln/>
        </p:spPr>
      </p:pic>
      <p:pic>
        <p:nvPicPr>
          <p:cNvPr id="5" name="Picture 4" descr="C:\Users\владелец\Desktop\ОРКиСЭ\исламская семья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2060575"/>
            <a:ext cx="3930650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6600" b="1" dirty="0" smtClean="0">
                <a:solidFill>
                  <a:srgbClr val="FF0000"/>
                </a:solidFill>
              </a:rPr>
              <a:t>    Буддийская семья.</a:t>
            </a:r>
            <a:endParaRPr lang="ru-RU" sz="6600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C:\Users\владелец\Desktop\ОРКиСЭ\книга буддистов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9750" y="2492375"/>
            <a:ext cx="2620963" cy="3960813"/>
          </a:xfrm>
          <a:prstGeom prst="rect">
            <a:avLst/>
          </a:prstGeom>
          <a:noFill/>
          <a:ln/>
        </p:spPr>
      </p:pic>
      <p:pic>
        <p:nvPicPr>
          <p:cNvPr id="5" name="Picture 2" descr="C:\Users\владелец\Desktop\ОРКиСЭ\буддистская семья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1844675"/>
            <a:ext cx="397827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7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kk-KZ" dirty="0" smtClean="0"/>
              <a:t>  </a:t>
            </a:r>
            <a:r>
              <a:rPr lang="kk-KZ" sz="5300" b="1" dirty="0" smtClean="0">
                <a:solidFill>
                  <a:srgbClr val="FF0000"/>
                </a:solidFill>
              </a:rPr>
              <a:t>Как появилась дружная семья. </a:t>
            </a:r>
            <a:endParaRPr lang="ru-RU" sz="5300" b="1" dirty="0" smtClean="0">
              <a:solidFill>
                <a:srgbClr val="FF0000"/>
              </a:solidFill>
            </a:endParaRP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0" y="1500174"/>
            <a:ext cx="9144000" cy="5357826"/>
          </a:xfrm>
          <a:solidFill>
            <a:srgbClr val="FFFF00"/>
          </a:solidFill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kk-KZ" sz="2400" dirty="0" smtClean="0"/>
              <a:t> </a:t>
            </a:r>
            <a:r>
              <a:rPr lang="kk-KZ" sz="4400" b="1" dirty="0" smtClean="0">
                <a:solidFill>
                  <a:srgbClr val="0070C0"/>
                </a:solidFill>
              </a:rPr>
              <a:t>Давным –давно жила семья, в которой было 100 человек, но не было между ними согласия. Устали они от ссор и раздоров. И вот  решили члены семьи обратиться к мудрецу, чтобы он научил их жить дружно.Мудрец внимательно выслушал просителей и сказал: </a:t>
            </a:r>
            <a:r>
              <a:rPr lang="ru-RU" sz="4400" b="1" dirty="0" smtClean="0">
                <a:solidFill>
                  <a:srgbClr val="0070C0"/>
                </a:solidFill>
              </a:rPr>
              <a:t>« Никто не научит вас жить счастливо, вы должны сами понять, что вам нужно для счастья, напишите, какой вы  хотите видеть свою семью».  Собралась эта огромная семья на семейный совет и решили они, чтобы  семья была дружной, надо относиться друг к другу, придерживаясь этих качеств: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4400" b="1" dirty="0" smtClean="0">
                <a:solidFill>
                  <a:srgbClr val="0070C0"/>
                </a:solidFill>
              </a:rPr>
              <a:t>                                                                    (каких?)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7200" b="1" i="1" dirty="0" smtClean="0">
                <a:solidFill>
                  <a:srgbClr val="0070C0"/>
                </a:solidFill>
              </a:rPr>
              <a:t>         </a:t>
            </a:r>
            <a:r>
              <a:rPr lang="ru-RU" sz="7200" b="1" i="1" dirty="0" err="1" smtClean="0">
                <a:solidFill>
                  <a:srgbClr val="0070C0"/>
                </a:solidFill>
              </a:rPr>
              <a:t>По</a:t>
            </a:r>
            <a:r>
              <a:rPr lang="ru-RU" sz="7200" b="1" i="1" dirty="0" err="1" smtClean="0">
                <a:solidFill>
                  <a:srgbClr val="0070C0"/>
                </a:solidFill>
                <a:latin typeface="Constantia"/>
              </a:rPr>
              <a:t>̄</a:t>
            </a:r>
            <a:r>
              <a:rPr lang="ru-RU" sz="7200" b="1" i="1" dirty="0" err="1" smtClean="0">
                <a:solidFill>
                  <a:srgbClr val="0070C0"/>
                </a:solidFill>
              </a:rPr>
              <a:t>нима</a:t>
            </a:r>
            <a:r>
              <a:rPr lang="ru-RU" sz="7200" b="1" i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́</a:t>
            </a:r>
            <a:r>
              <a:rPr lang="ru-RU" sz="7200" b="1" i="1" dirty="0" err="1" smtClean="0">
                <a:solidFill>
                  <a:srgbClr val="0070C0"/>
                </a:solidFill>
              </a:rPr>
              <a:t>ние</a:t>
            </a:r>
            <a:endParaRPr lang="ru-RU" sz="7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785795"/>
            <a:ext cx="7715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i="1" dirty="0" smtClean="0">
                <a:solidFill>
                  <a:srgbClr val="0070C0"/>
                </a:solidFill>
              </a:rPr>
              <a:t>  Любо</a:t>
            </a:r>
            <a:r>
              <a:rPr lang="el-GR" sz="7200" b="1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́</a:t>
            </a:r>
            <a:r>
              <a:rPr lang="ru-RU" sz="7200" b="1" i="1" dirty="0" err="1" smtClean="0">
                <a:solidFill>
                  <a:srgbClr val="0070C0"/>
                </a:solidFill>
              </a:rPr>
              <a:t>вь</a:t>
            </a:r>
            <a:r>
              <a:rPr lang="en-US" sz="7200" b="1" i="1" dirty="0" smtClean="0">
                <a:solidFill>
                  <a:srgbClr val="0070C0"/>
                </a:solidFill>
              </a:rPr>
              <a:t> </a:t>
            </a:r>
            <a:endParaRPr lang="ru-RU" sz="7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500175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i="1" dirty="0" smtClean="0">
                <a:solidFill>
                  <a:srgbClr val="0070C0"/>
                </a:solidFill>
              </a:rPr>
              <a:t>     </a:t>
            </a:r>
            <a:r>
              <a:rPr lang="ru-RU" sz="7200" b="1" i="1" dirty="0" err="1" smtClean="0">
                <a:solidFill>
                  <a:srgbClr val="0070C0"/>
                </a:solidFill>
              </a:rPr>
              <a:t>Уваже</a:t>
            </a:r>
            <a:r>
              <a:rPr lang="ru-RU" sz="7200" b="1" i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́</a:t>
            </a:r>
            <a:r>
              <a:rPr lang="ru-RU" sz="7200" b="1" i="1" dirty="0" err="1" smtClean="0">
                <a:solidFill>
                  <a:srgbClr val="0070C0"/>
                </a:solidFill>
              </a:rPr>
              <a:t>ние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285993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i="1" dirty="0" smtClean="0">
                <a:solidFill>
                  <a:srgbClr val="0070C0"/>
                </a:solidFill>
              </a:rPr>
              <a:t>       </a:t>
            </a:r>
            <a:r>
              <a:rPr lang="ru-RU" sz="7200" b="1" i="1" dirty="0" err="1" smtClean="0">
                <a:solidFill>
                  <a:srgbClr val="0070C0"/>
                </a:solidFill>
              </a:rPr>
              <a:t>До</a:t>
            </a:r>
            <a:r>
              <a:rPr lang="ru-RU" sz="7200" b="1" i="1" dirty="0" err="1" smtClean="0">
                <a:solidFill>
                  <a:srgbClr val="0070C0"/>
                </a:solidFill>
                <a:latin typeface="Constantia"/>
              </a:rPr>
              <a:t>̄</a:t>
            </a:r>
            <a:r>
              <a:rPr lang="ru-RU" sz="7200" b="1" i="1" dirty="0" err="1" smtClean="0">
                <a:solidFill>
                  <a:srgbClr val="0070C0"/>
                </a:solidFill>
              </a:rPr>
              <a:t>ве</a:t>
            </a:r>
            <a:r>
              <a:rPr lang="ru-RU" sz="7200" b="1" i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́</a:t>
            </a:r>
            <a:r>
              <a:rPr lang="ru-RU" sz="7200" b="1" i="1" dirty="0" err="1" smtClean="0">
                <a:solidFill>
                  <a:srgbClr val="0070C0"/>
                </a:solidFill>
              </a:rPr>
              <a:t>рие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5" y="3071811"/>
            <a:ext cx="75865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i="1" dirty="0" smtClean="0">
                <a:solidFill>
                  <a:srgbClr val="0070C0"/>
                </a:solidFill>
              </a:rPr>
              <a:t>       </a:t>
            </a:r>
            <a:r>
              <a:rPr lang="ru-RU" sz="7200" b="1" i="1" dirty="0" err="1" smtClean="0">
                <a:solidFill>
                  <a:srgbClr val="0070C0"/>
                </a:solidFill>
              </a:rPr>
              <a:t>До</a:t>
            </a:r>
            <a:r>
              <a:rPr lang="ru-RU" sz="7200" b="1" i="1" dirty="0" err="1" smtClean="0">
                <a:solidFill>
                  <a:srgbClr val="0070C0"/>
                </a:solidFill>
                <a:latin typeface="Constantia"/>
              </a:rPr>
              <a:t>̄</a:t>
            </a:r>
            <a:r>
              <a:rPr lang="ru-RU" sz="7200" b="1" i="1" dirty="0" err="1" smtClean="0">
                <a:solidFill>
                  <a:srgbClr val="0070C0"/>
                </a:solidFill>
              </a:rPr>
              <a:t>бро</a:t>
            </a:r>
            <a:r>
              <a:rPr lang="ru-RU" sz="7200" b="1" i="1" dirty="0" err="1" smtClean="0">
                <a:solidFill>
                  <a:srgbClr val="0070C0"/>
                </a:solidFill>
                <a:latin typeface="Constantia"/>
              </a:rPr>
              <a:t>̄</a:t>
            </a:r>
            <a:r>
              <a:rPr lang="ru-RU" sz="7200" b="1" i="1" dirty="0" err="1" smtClean="0">
                <a:solidFill>
                  <a:srgbClr val="0070C0"/>
                </a:solidFill>
              </a:rPr>
              <a:t>та</a:t>
            </a:r>
            <a:r>
              <a:rPr lang="ru-RU" sz="7200" b="1" i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́</a:t>
            </a:r>
            <a:r>
              <a:rPr lang="ru-RU" b="1" i="1" dirty="0" smtClean="0">
                <a:solidFill>
                  <a:srgbClr val="0070C0"/>
                </a:solidFill>
              </a:rPr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3929067"/>
            <a:ext cx="87154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i="1" dirty="0" smtClean="0">
                <a:solidFill>
                  <a:srgbClr val="0070C0"/>
                </a:solidFill>
              </a:rPr>
              <a:t>       </a:t>
            </a:r>
            <a:r>
              <a:rPr lang="ru-RU" sz="7200" b="1" i="1" dirty="0" err="1" smtClean="0">
                <a:solidFill>
                  <a:srgbClr val="0070C0"/>
                </a:solidFill>
              </a:rPr>
              <a:t>По</a:t>
            </a:r>
            <a:r>
              <a:rPr lang="ru-RU" sz="7200" b="1" i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́</a:t>
            </a:r>
            <a:r>
              <a:rPr lang="ru-RU" sz="7200" b="1" i="1" dirty="0" err="1" smtClean="0">
                <a:solidFill>
                  <a:srgbClr val="0070C0"/>
                </a:solidFill>
              </a:rPr>
              <a:t>мо</a:t>
            </a:r>
            <a:r>
              <a:rPr lang="ru-RU" sz="7200" b="1" i="1" dirty="0" err="1" smtClean="0">
                <a:solidFill>
                  <a:srgbClr val="0070C0"/>
                </a:solidFill>
                <a:latin typeface="Constantia"/>
              </a:rPr>
              <a:t>̄</a:t>
            </a:r>
            <a:r>
              <a:rPr lang="ru-RU" sz="7200" b="1" i="1" dirty="0" err="1" smtClean="0">
                <a:solidFill>
                  <a:srgbClr val="0070C0"/>
                </a:solidFill>
              </a:rPr>
              <a:t>щь</a:t>
            </a:r>
            <a:endParaRPr lang="ru-RU" sz="7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00166" y="4643446"/>
            <a:ext cx="58138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i="1" dirty="0" smtClean="0">
                <a:solidFill>
                  <a:srgbClr val="0070C0"/>
                </a:solidFill>
              </a:rPr>
              <a:t> </a:t>
            </a:r>
            <a:r>
              <a:rPr lang="ru-RU" sz="7200" b="1" i="1" dirty="0" err="1" smtClean="0">
                <a:solidFill>
                  <a:srgbClr val="0070C0"/>
                </a:solidFill>
              </a:rPr>
              <a:t>Дру</a:t>
            </a:r>
            <a:r>
              <a:rPr lang="ru-RU" sz="7200" b="1" i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́</a:t>
            </a:r>
            <a:r>
              <a:rPr lang="ru-RU" sz="7200" b="1" i="1" dirty="0" err="1" smtClean="0">
                <a:solidFill>
                  <a:srgbClr val="0070C0"/>
                </a:solidFill>
              </a:rPr>
              <a:t>жба</a:t>
            </a:r>
            <a:r>
              <a:rPr lang="ru-RU" sz="7200" b="1" i="1" dirty="0" smtClean="0">
                <a:solidFill>
                  <a:srgbClr val="0070C0"/>
                </a:solidFill>
              </a:rPr>
              <a:t> </a:t>
            </a:r>
            <a:endParaRPr lang="ru-RU" sz="7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5429264"/>
            <a:ext cx="70009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b="1" i="1" dirty="0" smtClean="0">
                <a:solidFill>
                  <a:srgbClr val="0070C0"/>
                </a:solidFill>
              </a:rPr>
              <a:t>       </a:t>
            </a:r>
            <a:r>
              <a:rPr lang="ru-RU" sz="7200" b="1" i="1" dirty="0" err="1" smtClean="0">
                <a:solidFill>
                  <a:srgbClr val="0070C0"/>
                </a:solidFill>
              </a:rPr>
              <a:t>Забо</a:t>
            </a:r>
            <a:r>
              <a:rPr lang="ru-RU" sz="7200" b="1" i="1" dirty="0" err="1" smtClean="0">
                <a:solidFill>
                  <a:srgbClr val="0070C0"/>
                </a:solidFill>
                <a:latin typeface="Times New Roman"/>
                <a:cs typeface="Times New Roman"/>
              </a:rPr>
              <a:t>́</a:t>
            </a:r>
            <a:r>
              <a:rPr lang="ru-RU" sz="7200" b="1" i="1" dirty="0" err="1" smtClean="0">
                <a:solidFill>
                  <a:srgbClr val="0070C0"/>
                </a:solidFill>
              </a:rPr>
              <a:t>та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714488"/>
            <a:ext cx="83582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4800" b="1" dirty="0" smtClean="0">
                <a:solidFill>
                  <a:srgbClr val="0070C0"/>
                </a:solidFill>
              </a:rPr>
              <a:t>Мама и папа для меня самые…</a:t>
            </a:r>
          </a:p>
          <a:p>
            <a:r>
              <a:rPr lang="ru-RU" sz="4800" b="1" dirty="0" smtClean="0">
                <a:solidFill>
                  <a:srgbClr val="0070C0"/>
                </a:solidFill>
              </a:rPr>
              <a:t>Я доверяю свои тайны…</a:t>
            </a:r>
          </a:p>
          <a:p>
            <a:r>
              <a:rPr lang="ru-RU" sz="4800" b="1" dirty="0" smtClean="0">
                <a:solidFill>
                  <a:srgbClr val="0070C0"/>
                </a:solidFill>
              </a:rPr>
              <a:t>Я люблю  бабушку за то….</a:t>
            </a:r>
          </a:p>
          <a:p>
            <a:r>
              <a:rPr lang="ru-RU" sz="4800" b="1" dirty="0" smtClean="0">
                <a:solidFill>
                  <a:srgbClr val="0070C0"/>
                </a:solidFill>
              </a:rPr>
              <a:t>Свою семью я считаю…</a:t>
            </a:r>
          </a:p>
          <a:p>
            <a:r>
              <a:rPr lang="ru-RU" sz="4800" b="1" dirty="0" smtClean="0">
                <a:solidFill>
                  <a:srgbClr val="0070C0"/>
                </a:solidFill>
              </a:rPr>
              <a:t>Родным я хочу пожелать…</a:t>
            </a:r>
          </a:p>
        </p:txBody>
      </p:sp>
      <p:pic>
        <p:nvPicPr>
          <p:cNvPr id="6" name="Picture 7" descr="Картинка 104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l="26807" t="14293" r="12430" b="21387"/>
          <a:stretch>
            <a:fillRect/>
          </a:stretch>
        </p:blipFill>
        <p:spPr bwMode="auto">
          <a:xfrm>
            <a:off x="214282" y="0"/>
            <a:ext cx="2428892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7197" y="0"/>
            <a:ext cx="96012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880F0D4-BF18-41F7-B973-EC1CDF52E64C}" type="datetime1">
              <a:rPr lang="ru-RU" smtClean="0"/>
              <a:pPr>
                <a:defRPr/>
              </a:pPr>
              <a:t>26.08.2012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pic>
        <p:nvPicPr>
          <p:cNvPr id="3084" name="Picture 12" descr="0234132009121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85784" y="0"/>
            <a:ext cx="9715568" cy="6858000"/>
          </a:xfrm>
          <a:prstGeom prst="rect">
            <a:avLst/>
          </a:prstGeom>
          <a:noFill/>
        </p:spPr>
      </p:pic>
      <p:pic>
        <p:nvPicPr>
          <p:cNvPr id="3080" name="Picture 8" descr="48464139_789_thumb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836613"/>
            <a:ext cx="2513013" cy="2519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8515"/>
            <a:ext cx="9144000" cy="691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Семья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xfrm>
            <a:off x="0" y="1214422"/>
            <a:ext cx="9144000" cy="5643578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kk-KZ" dirty="0" smtClean="0"/>
              <a:t>   </a:t>
            </a:r>
            <a:r>
              <a:rPr lang="kk-KZ" sz="4800" b="1" dirty="0" smtClean="0">
                <a:solidFill>
                  <a:srgbClr val="0070C0"/>
                </a:solidFill>
              </a:rPr>
              <a:t>У меня есть мама,</a:t>
            </a:r>
          </a:p>
          <a:p>
            <a:pPr>
              <a:buFont typeface="Arial" charset="0"/>
              <a:buNone/>
            </a:pPr>
            <a:r>
              <a:rPr lang="kk-KZ" sz="4800" b="1" dirty="0" smtClean="0">
                <a:solidFill>
                  <a:srgbClr val="0070C0"/>
                </a:solidFill>
              </a:rPr>
              <a:t>   У меня есть папа,</a:t>
            </a:r>
          </a:p>
          <a:p>
            <a:pPr>
              <a:buFont typeface="Arial" charset="0"/>
              <a:buNone/>
            </a:pPr>
            <a:r>
              <a:rPr lang="kk-KZ" sz="4800" b="1" dirty="0" smtClean="0">
                <a:solidFill>
                  <a:srgbClr val="0070C0"/>
                </a:solidFill>
              </a:rPr>
              <a:t>   У меня есть дедушка,</a:t>
            </a:r>
          </a:p>
          <a:p>
            <a:pPr>
              <a:buFont typeface="Arial" charset="0"/>
              <a:buNone/>
            </a:pPr>
            <a:r>
              <a:rPr lang="kk-KZ" sz="4800" b="1" dirty="0" smtClean="0">
                <a:solidFill>
                  <a:srgbClr val="0070C0"/>
                </a:solidFill>
              </a:rPr>
              <a:t>   У меня есть бабушка,</a:t>
            </a:r>
          </a:p>
          <a:p>
            <a:pPr>
              <a:buFont typeface="Arial" charset="0"/>
              <a:buNone/>
            </a:pPr>
            <a:r>
              <a:rPr lang="kk-KZ" sz="4800" b="1" dirty="0" smtClean="0">
                <a:solidFill>
                  <a:srgbClr val="0070C0"/>
                </a:solidFill>
              </a:rPr>
              <a:t>   А у них есть я.</a:t>
            </a:r>
          </a:p>
          <a:p>
            <a:pPr>
              <a:buFont typeface="Arial" charset="0"/>
              <a:buNone/>
            </a:pPr>
            <a:r>
              <a:rPr lang="kk-KZ" sz="4800" b="1" dirty="0" smtClean="0">
                <a:solidFill>
                  <a:srgbClr val="0070C0"/>
                </a:solidFill>
              </a:rPr>
              <a:t>   Что это?         </a:t>
            </a:r>
          </a:p>
          <a:p>
            <a:pPr>
              <a:buFont typeface="Arial" charset="0"/>
              <a:buNone/>
            </a:pPr>
            <a:r>
              <a:rPr lang="kk-KZ" sz="4800" b="1" dirty="0" smtClean="0">
                <a:solidFill>
                  <a:srgbClr val="0070C0"/>
                </a:solidFill>
              </a:rPr>
              <a:t>                                                        </a:t>
            </a:r>
            <a:endParaRPr lang="ru-RU" sz="4800" b="1" dirty="0" smtClean="0">
              <a:solidFill>
                <a:srgbClr val="0070C0"/>
              </a:solidFill>
            </a:endParaRPr>
          </a:p>
        </p:txBody>
      </p:sp>
      <p:pic>
        <p:nvPicPr>
          <p:cNvPr id="23559" name="Picture 7" descr="i?id=106331305-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4662" y="4152900"/>
            <a:ext cx="3589338" cy="270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sz="6000" b="1" dirty="0">
                <a:solidFill>
                  <a:srgbClr val="FF0000"/>
                </a:solidFill>
              </a:rPr>
              <a:t>Члены семьи:</a:t>
            </a: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body" sz="half" idx="1"/>
          </p:nvPr>
        </p:nvSpPr>
        <p:spPr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pPr algn="ctr">
              <a:buFont typeface="Wingdings" pitchFamily="2" charset="2"/>
              <a:buNone/>
            </a:pPr>
            <a:endParaRPr lang="ru-RU" dirty="0"/>
          </a:p>
          <a:p>
            <a:pPr algn="ctr">
              <a:buFont typeface="Wingdings" pitchFamily="2" charset="2"/>
              <a:buNone/>
            </a:pPr>
            <a:endParaRPr lang="ru-RU" dirty="0"/>
          </a:p>
          <a:p>
            <a:pPr algn="ctr">
              <a:buFont typeface="Wingdings" pitchFamily="2" charset="2"/>
              <a:buNone/>
            </a:pPr>
            <a:r>
              <a:rPr lang="ru-RU" sz="6000" b="1" dirty="0">
                <a:solidFill>
                  <a:srgbClr val="0070C0"/>
                </a:solidFill>
              </a:rPr>
              <a:t>МАМА</a:t>
            </a:r>
          </a:p>
          <a:p>
            <a:pPr algn="ctr">
              <a:buFont typeface="Wingdings" pitchFamily="2" charset="2"/>
              <a:buNone/>
            </a:pPr>
            <a:r>
              <a:rPr lang="ru-RU" sz="6000" b="1" dirty="0">
                <a:solidFill>
                  <a:srgbClr val="0070C0"/>
                </a:solidFill>
              </a:rPr>
              <a:t>БАБУШКА</a:t>
            </a:r>
          </a:p>
          <a:p>
            <a:pPr algn="ctr">
              <a:buFont typeface="Wingdings" pitchFamily="2" charset="2"/>
              <a:buNone/>
            </a:pPr>
            <a:r>
              <a:rPr lang="ru-RU" sz="6000" b="1" dirty="0">
                <a:solidFill>
                  <a:srgbClr val="0070C0"/>
                </a:solidFill>
              </a:rPr>
              <a:t>СЕСТРА</a:t>
            </a:r>
          </a:p>
          <a:p>
            <a:pPr algn="ctr">
              <a:buFont typeface="Wingdings" pitchFamily="2" charset="2"/>
              <a:buNone/>
            </a:pPr>
            <a:r>
              <a:rPr lang="ru-RU" sz="6000" b="1" dirty="0">
                <a:solidFill>
                  <a:srgbClr val="0070C0"/>
                </a:solidFill>
              </a:rPr>
              <a:t>ТЕТЯ</a:t>
            </a:r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body" sz="half" idx="2"/>
          </p:nvPr>
        </p:nvSpPr>
        <p:spPr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pPr algn="ctr">
              <a:buFont typeface="Wingdings" pitchFamily="2" charset="2"/>
              <a:buNone/>
            </a:pPr>
            <a:endParaRPr lang="ru-RU" dirty="0"/>
          </a:p>
          <a:p>
            <a:pPr algn="ctr">
              <a:buFont typeface="Wingdings" pitchFamily="2" charset="2"/>
              <a:buNone/>
            </a:pPr>
            <a:endParaRPr lang="ru-RU" dirty="0"/>
          </a:p>
          <a:p>
            <a:pPr algn="ctr">
              <a:buFont typeface="Wingdings" pitchFamily="2" charset="2"/>
              <a:buNone/>
            </a:pPr>
            <a:r>
              <a:rPr lang="ru-RU" sz="6000" b="1" dirty="0">
                <a:solidFill>
                  <a:srgbClr val="0070C0"/>
                </a:solidFill>
              </a:rPr>
              <a:t>ПАПА</a:t>
            </a:r>
          </a:p>
          <a:p>
            <a:pPr algn="ctr">
              <a:buFont typeface="Wingdings" pitchFamily="2" charset="2"/>
              <a:buNone/>
            </a:pPr>
            <a:r>
              <a:rPr lang="ru-RU" sz="6000" b="1" dirty="0">
                <a:solidFill>
                  <a:srgbClr val="0070C0"/>
                </a:solidFill>
              </a:rPr>
              <a:t>ДЕДУШКА</a:t>
            </a:r>
          </a:p>
          <a:p>
            <a:pPr algn="ctr">
              <a:buFont typeface="Wingdings" pitchFamily="2" charset="2"/>
              <a:buNone/>
            </a:pPr>
            <a:r>
              <a:rPr lang="ru-RU" sz="6000" b="1" dirty="0">
                <a:solidFill>
                  <a:srgbClr val="0070C0"/>
                </a:solidFill>
              </a:rPr>
              <a:t>БРАТ</a:t>
            </a:r>
          </a:p>
          <a:p>
            <a:pPr algn="ctr">
              <a:buFont typeface="Wingdings" pitchFamily="2" charset="2"/>
              <a:buNone/>
            </a:pPr>
            <a:r>
              <a:rPr lang="ru-RU" sz="6000" b="1" dirty="0">
                <a:solidFill>
                  <a:srgbClr val="0070C0"/>
                </a:solidFill>
              </a:rPr>
              <a:t>ДЯДЯ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4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4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dirty="0" smtClean="0"/>
              <a:t>  </a:t>
            </a:r>
            <a:r>
              <a:rPr lang="ru-RU" sz="4800" b="1" dirty="0" smtClean="0">
                <a:solidFill>
                  <a:srgbClr val="0070C0"/>
                </a:solidFill>
              </a:rPr>
              <a:t>В давние времена жила одна семья, и в ней царили любовь и согласие. Молва об этом долетела до правителя тех мест, и он спросил у главы семьи: «Как вам удаётся жить, никогда не ссорясь, не обижая друг друга?» Старец взял бумагу и написал на ней что – то. Правитель посмотрел и удивился, на листе было написано сто раз одно и тоже слово…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                        Какое это слово?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dirty="0" smtClean="0"/>
              <a:t>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326</Words>
  <Application>Microsoft Office PowerPoint</Application>
  <PresentationFormat>Экран (4:3)</PresentationFormat>
  <Paragraphs>54</Paragraphs>
  <Slides>17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Семья.  Семейные ценности.</vt:lpstr>
      <vt:lpstr>Слайд 2</vt:lpstr>
      <vt:lpstr>Слайд 3</vt:lpstr>
      <vt:lpstr>Слайд 4</vt:lpstr>
      <vt:lpstr>Слайд 5</vt:lpstr>
      <vt:lpstr>Слайд 6</vt:lpstr>
      <vt:lpstr>Семья</vt:lpstr>
      <vt:lpstr>Члены семьи:</vt:lpstr>
      <vt:lpstr>Слайд 9</vt:lpstr>
      <vt:lpstr>Слайд 10</vt:lpstr>
      <vt:lpstr>Слайд 11</vt:lpstr>
      <vt:lpstr>ИИиии</vt:lpstr>
      <vt:lpstr>Слайд 13</vt:lpstr>
      <vt:lpstr>Слайд 14</vt:lpstr>
      <vt:lpstr>  Как появилась дружная семья. 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Семья.  Семейные ценности.</dc:title>
  <dc:creator>ирина</dc:creator>
  <cp:lastModifiedBy>ирина</cp:lastModifiedBy>
  <cp:revision>10</cp:revision>
  <dcterms:created xsi:type="dcterms:W3CDTF">2012-08-22T16:44:46Z</dcterms:created>
  <dcterms:modified xsi:type="dcterms:W3CDTF">2012-08-26T14:59:13Z</dcterms:modified>
</cp:coreProperties>
</file>