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6"/>
  </p:notesMasterIdLst>
  <p:sldIdLst>
    <p:sldId id="256" r:id="rId2"/>
    <p:sldId id="264" r:id="rId3"/>
    <p:sldId id="265" r:id="rId4"/>
    <p:sldId id="266" r:id="rId5"/>
    <p:sldId id="269" r:id="rId6"/>
    <p:sldId id="267" r:id="rId7"/>
    <p:sldId id="268" r:id="rId8"/>
    <p:sldId id="270" r:id="rId9"/>
    <p:sldId id="276" r:id="rId10"/>
    <p:sldId id="257" r:id="rId11"/>
    <p:sldId id="277" r:id="rId12"/>
    <p:sldId id="258" r:id="rId13"/>
    <p:sldId id="259" r:id="rId14"/>
    <p:sldId id="260" r:id="rId15"/>
    <p:sldId id="261" r:id="rId16"/>
    <p:sldId id="278" r:id="rId17"/>
    <p:sldId id="262" r:id="rId18"/>
    <p:sldId id="279" r:id="rId19"/>
    <p:sldId id="263" r:id="rId20"/>
    <p:sldId id="271" r:id="rId21"/>
    <p:sldId id="272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8D87988-5C40-476C-8890-08DDBF9F5E84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B3FE8C4-0135-49B6-A41A-90580EA65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F967F7-98D5-4C94-B12E-35A7F38875F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CE81E-B509-4E2B-8112-6DC9AEF553F6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069E4-A30D-4691-A81F-C38520030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20E52-5ED7-4350-B1A8-24F8C0F5BF6A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7000E-6374-4DAC-9C2B-E3A329E0F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CE30E-243D-4871-A771-27E8530A07EA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9228-D45F-4B00-B024-2C5F6241C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38D57-C50C-4217-ADC0-B09E3F4FE937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4AA8E-D863-45D4-9C99-78D4E0EC4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6B237-C255-46D3-86A7-F76ED13924E2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E4D86-CF43-46ED-8759-344312131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552DC-942B-4EDE-8641-49BB9F1A4417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4CF44-8C2C-437E-BDD6-7DB819FA6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84014-75C7-498A-BC26-901A6247FAE1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AC228-7F79-4047-9030-8861CE00D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322D9-E485-4887-921B-85A3B38A8C4A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C4C0-C52E-4E08-B6D2-0110E4524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C0E3E-75FA-48AF-9E69-FD9383E6AFAD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C729-D6B6-464C-969D-FAD914921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D35F5-931A-4A8D-A46D-FDE52BF24C8E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F2C2A-D2EF-4FAC-87F1-3A73BAF17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8DA40-F746-4958-AE6A-26199D32B13D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F3286-0142-4FFD-A468-ECA6CB8DA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A65BAF-2A6D-49DD-BB92-7A2E32F0AF54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4ECA72-ED67-438D-9912-32A3A5DF5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  <p:sldLayoutId id="2147483777" r:id="rId3"/>
    <p:sldLayoutId id="2147483776" r:id="rId4"/>
    <p:sldLayoutId id="2147483775" r:id="rId5"/>
    <p:sldLayoutId id="2147483774" r:id="rId6"/>
    <p:sldLayoutId id="2147483773" r:id="rId7"/>
    <p:sldLayoutId id="2147483772" r:id="rId8"/>
    <p:sldLayoutId id="2147483771" r:id="rId9"/>
    <p:sldLayoutId id="2147483770" r:id="rId10"/>
    <p:sldLayoutId id="214748376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slide" Target="slide10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60989864_Nature_Flowers_Daisies_summer_grass_beetles_02262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611188" y="549275"/>
            <a:ext cx="7489825" cy="215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/>
              </a:rPr>
              <a:t>"Летние забавы"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705" y="116632"/>
            <a:ext cx="894507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latin typeface="+mn-lt"/>
              </a:rPr>
              <a:t>«Гласные – согласные»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268760"/>
            <a:ext cx="1050288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23066" y="1268760"/>
            <a:ext cx="920444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Б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21536" y="1289414"/>
            <a:ext cx="968535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855028"/>
            <a:ext cx="949299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9872" y="2819541"/>
            <a:ext cx="1343638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43510" y="2867746"/>
            <a:ext cx="1157689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Ф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93073" y="1268760"/>
            <a:ext cx="861133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Г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54206" y="1268760"/>
            <a:ext cx="894796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16016" y="1268760"/>
            <a:ext cx="9637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Ч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88495" y="1268760"/>
            <a:ext cx="1329210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Ш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28384" y="2867746"/>
            <a:ext cx="920444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05241" y="2859074"/>
            <a:ext cx="938077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Х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47799" y="2876392"/>
            <a:ext cx="1050288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84727" y="2899825"/>
            <a:ext cx="973343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60989864_Nature_Flowers_Daisies_summer_grass_beetles_02262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611188" y="549275"/>
            <a:ext cx="7489825" cy="215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/>
              </a:rPr>
              <a:t>"Летние забавы"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68355" y="1340768"/>
            <a:ext cx="2388795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ДО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4317" y="4797152"/>
            <a:ext cx="2185214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28707" y="3068960"/>
            <a:ext cx="3310522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ПАД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25 C 0 0.181 0.069 0.25 0.125 0.25 L 0.25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39414" y="3933056"/>
            <a:ext cx="1991251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БЕ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48043" y="2204864"/>
            <a:ext cx="1976823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РЁ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2132856"/>
            <a:ext cx="2023311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ЗА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225" y="-101600"/>
            <a:ext cx="9144000" cy="69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80463" y="1657400"/>
            <a:ext cx="3369833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МОР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1628800"/>
            <a:ext cx="2207656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ХО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1" y="3567792"/>
            <a:ext cx="2337499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МУ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55112E-17 L 0.45973 -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86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26232 0.0057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08489 -0.277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263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03648" y="1274777"/>
            <a:ext cx="2071401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07272" y="2951984"/>
            <a:ext cx="2262159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ДУ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951984"/>
            <a:ext cx="2012089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49636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9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60989864_Nature_Flowers_Daisies_summer_grass_beetles_02262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611188" y="549275"/>
            <a:ext cx="7489825" cy="215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/>
              </a:rPr>
              <a:t>"Летние забавы"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0226043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700213"/>
            <a:ext cx="7586662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1188" y="3357563"/>
            <a:ext cx="7632700" cy="2663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 descr="image_big_936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412875"/>
            <a:ext cx="7620000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11188" y="3357563"/>
            <a:ext cx="7632700" cy="3167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 descr="9679746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270000"/>
            <a:ext cx="6985000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00113" y="1268413"/>
            <a:ext cx="7056437" cy="1655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>
            <a:hlinkClick r:id="rId5" action="ppaction://hlinksldjump"/>
          </p:cNvPr>
          <p:cNvSpPr/>
          <p:nvPr/>
        </p:nvSpPr>
        <p:spPr>
          <a:xfrm>
            <a:off x="8893175" y="6381750"/>
            <a:ext cx="250825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9" descr="gray-wolf-5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88" y="1200150"/>
            <a:ext cx="423545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643188" y="4071938"/>
            <a:ext cx="4214812" cy="2786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43188" y="1214438"/>
            <a:ext cx="4214812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Рисунок 14" descr="d4d35476b152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3" y="1143000"/>
            <a:ext cx="7167562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3000375" y="1143000"/>
            <a:ext cx="4929188" cy="5357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" name="Рисунок 17" descr="crow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0" y="1428750"/>
            <a:ext cx="6096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547813" y="1412875"/>
            <a:ext cx="6000750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60989864_Nature_Flowers_Daisies_summer_grass_beetles_02262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611188" y="549275"/>
            <a:ext cx="7489825" cy="215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/>
              </a:rPr>
              <a:t>"Летние забавы"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60" name="Group 132"/>
          <p:cNvGraphicFramePr>
            <a:graphicFrameLocks noGrp="1"/>
          </p:cNvGraphicFramePr>
          <p:nvPr/>
        </p:nvGraphicFramePr>
        <p:xfrm>
          <a:off x="0" y="785813"/>
          <a:ext cx="11087100" cy="5881752"/>
        </p:xfrm>
        <a:graphic>
          <a:graphicData uri="http://schemas.openxmlformats.org/drawingml/2006/table">
            <a:tbl>
              <a:tblPr/>
              <a:tblGrid>
                <a:gridCol w="701675"/>
                <a:gridCol w="703263"/>
                <a:gridCol w="673100"/>
                <a:gridCol w="730250"/>
                <a:gridCol w="730250"/>
                <a:gridCol w="731837"/>
                <a:gridCol w="703263"/>
                <a:gridCol w="730250"/>
                <a:gridCol w="730250"/>
                <a:gridCol w="820737"/>
                <a:gridCol w="849313"/>
                <a:gridCol w="819150"/>
                <a:gridCol w="758825"/>
                <a:gridCol w="1404937"/>
              </a:tblGrid>
              <a:tr h="5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2622dc04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3813"/>
            <a:ext cx="9144000" cy="39878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75856" y="260648"/>
            <a:ext cx="243848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79" name="Group 135"/>
          <p:cNvGraphicFramePr>
            <a:graphicFrameLocks noGrp="1"/>
          </p:cNvGraphicFramePr>
          <p:nvPr/>
        </p:nvGraphicFramePr>
        <p:xfrm>
          <a:off x="0" y="785813"/>
          <a:ext cx="11077575" cy="5881752"/>
        </p:xfrm>
        <a:graphic>
          <a:graphicData uri="http://schemas.openxmlformats.org/drawingml/2006/table">
            <a:tbl>
              <a:tblPr/>
              <a:tblGrid>
                <a:gridCol w="701675"/>
                <a:gridCol w="703263"/>
                <a:gridCol w="673100"/>
                <a:gridCol w="738187"/>
                <a:gridCol w="738188"/>
                <a:gridCol w="738187"/>
                <a:gridCol w="738188"/>
                <a:gridCol w="738187"/>
                <a:gridCol w="738188"/>
                <a:gridCol w="738187"/>
                <a:gridCol w="849313"/>
                <a:gridCol w="819150"/>
                <a:gridCol w="758825"/>
                <a:gridCol w="1404937"/>
              </a:tblGrid>
              <a:tr h="5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ы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900" name="Group 132"/>
          <p:cNvGraphicFramePr>
            <a:graphicFrameLocks noGrp="1"/>
          </p:cNvGraphicFramePr>
          <p:nvPr/>
        </p:nvGraphicFramePr>
        <p:xfrm>
          <a:off x="0" y="785813"/>
          <a:ext cx="11087100" cy="5881752"/>
        </p:xfrm>
        <a:graphic>
          <a:graphicData uri="http://schemas.openxmlformats.org/drawingml/2006/table">
            <a:tbl>
              <a:tblPr/>
              <a:tblGrid>
                <a:gridCol w="701675"/>
                <a:gridCol w="703263"/>
                <a:gridCol w="673100"/>
                <a:gridCol w="730250"/>
                <a:gridCol w="730250"/>
                <a:gridCol w="731837"/>
                <a:gridCol w="703263"/>
                <a:gridCol w="730250"/>
                <a:gridCol w="730250"/>
                <a:gridCol w="820737"/>
                <a:gridCol w="849313"/>
                <a:gridCol w="819150"/>
                <a:gridCol w="758825"/>
                <a:gridCol w="1404937"/>
              </a:tblGrid>
              <a:tr h="5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ы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ь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24" name="Group 132"/>
          <p:cNvGraphicFramePr>
            <a:graphicFrameLocks noGrp="1"/>
          </p:cNvGraphicFramePr>
          <p:nvPr/>
        </p:nvGraphicFramePr>
        <p:xfrm>
          <a:off x="0" y="785813"/>
          <a:ext cx="11087100" cy="5881752"/>
        </p:xfrm>
        <a:graphic>
          <a:graphicData uri="http://schemas.openxmlformats.org/drawingml/2006/table">
            <a:tbl>
              <a:tblPr/>
              <a:tblGrid>
                <a:gridCol w="701675"/>
                <a:gridCol w="703263"/>
                <a:gridCol w="673100"/>
                <a:gridCol w="730250"/>
                <a:gridCol w="730250"/>
                <a:gridCol w="731837"/>
                <a:gridCol w="703263"/>
                <a:gridCol w="730250"/>
                <a:gridCol w="730250"/>
                <a:gridCol w="820737"/>
                <a:gridCol w="849313"/>
                <a:gridCol w="819150"/>
                <a:gridCol w="758825"/>
                <a:gridCol w="1404937"/>
              </a:tblGrid>
              <a:tr h="5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ы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ь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ж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ы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й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85813"/>
          <a:ext cx="11087071" cy="5881752"/>
        </p:xfrm>
        <a:graphic>
          <a:graphicData uri="http://schemas.openxmlformats.org/drawingml/2006/table">
            <a:tbl>
              <a:tblPr/>
              <a:tblGrid>
                <a:gridCol w="702312"/>
                <a:gridCol w="702312"/>
                <a:gridCol w="672981"/>
                <a:gridCol w="730013"/>
                <a:gridCol w="731642"/>
                <a:gridCol w="731643"/>
                <a:gridCol w="702311"/>
                <a:gridCol w="730013"/>
                <a:gridCol w="731643"/>
                <a:gridCol w="819634"/>
                <a:gridCol w="848966"/>
                <a:gridCol w="819634"/>
                <a:gridCol w="759344"/>
                <a:gridCol w="1404623"/>
              </a:tblGrid>
              <a:tr h="5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н</a:t>
                      </a:r>
                      <a:endParaRPr kumimoji="0" lang="ru-RU" sz="4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ы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ь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ж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ы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й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я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60989864_Nature_Flowers_Daisies_summer_grass_beetles_02262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611188" y="549275"/>
            <a:ext cx="7489825" cy="215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/>
              </a:rPr>
              <a:t>"Летние забавы"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01eb5b72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2775"/>
            <a:ext cx="9144000" cy="563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9db5a2f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98525"/>
            <a:ext cx="9144000" cy="506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00100" y="1785926"/>
            <a:ext cx="7343380" cy="30162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40 </a:t>
            </a:r>
            <a:r>
              <a:rPr lang="ru-RU" sz="19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а</a:t>
            </a:r>
            <a:endParaRPr lang="ru-RU" sz="19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1770112"/>
            <a:ext cx="6577056" cy="30162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Р</a:t>
            </a:r>
            <a:r>
              <a:rPr lang="ru-RU" sz="19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1 </a:t>
            </a:r>
            <a:r>
              <a:rPr lang="ru-RU" sz="190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mic Sans MS" pitchFamily="66" charset="0"/>
              </a:rPr>
              <a:t>а</a:t>
            </a:r>
            <a:endParaRPr lang="ru-RU" sz="19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74866" y="1638248"/>
            <a:ext cx="7340472" cy="28623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С жжж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da23697ed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8350"/>
            <a:ext cx="9144000" cy="532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60989864_Nature_Flowers_Daisies_summer_grass_beetles_02262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611188" y="549275"/>
            <a:ext cx="7489825" cy="215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/>
              </a:rPr>
              <a:t>"Летние забавы"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83</TotalTime>
  <Words>136</Words>
  <PresentationFormat>Экран (4:3)</PresentationFormat>
  <Paragraphs>110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Таран</dc:creator>
  <cp:lastModifiedBy>SoldatovaSV</cp:lastModifiedBy>
  <cp:revision>6</cp:revision>
  <dcterms:created xsi:type="dcterms:W3CDTF">2012-06-16T17:54:19Z</dcterms:created>
  <dcterms:modified xsi:type="dcterms:W3CDTF">2012-06-18T06:59:58Z</dcterms:modified>
</cp:coreProperties>
</file>