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8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9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0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8" r:id="rId3"/>
    <p:sldMasterId id="2147483701" r:id="rId4"/>
    <p:sldMasterId id="2147483714" r:id="rId5"/>
    <p:sldMasterId id="2147483727" r:id="rId6"/>
    <p:sldMasterId id="2147483740" r:id="rId7"/>
    <p:sldMasterId id="2147483753" r:id="rId8"/>
    <p:sldMasterId id="2147483767" r:id="rId9"/>
    <p:sldMasterId id="2147483781" r:id="rId10"/>
    <p:sldMasterId id="2147483851" r:id="rId11"/>
  </p:sldMasterIdLst>
  <p:notesMasterIdLst>
    <p:notesMasterId r:id="rId24"/>
  </p:notesMasterIdLst>
  <p:sldIdLst>
    <p:sldId id="257" r:id="rId12"/>
    <p:sldId id="258" r:id="rId13"/>
    <p:sldId id="260" r:id="rId14"/>
    <p:sldId id="273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59AED-4A55-4713-845A-E08F406467B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2A292440-C7F5-4E20-819D-CE0E3F4689A8}">
      <dgm:prSet phldrT="[Текст]" phldr="1"/>
      <dgm:spPr/>
      <dgm:t>
        <a:bodyPr/>
        <a:lstStyle/>
        <a:p>
          <a:endParaRPr lang="ru-RU"/>
        </a:p>
      </dgm:t>
    </dgm:pt>
    <dgm:pt modelId="{64CF0069-E015-4B8B-B2CB-CED184132743}" type="parTrans" cxnId="{D835E164-4C8B-4C03-A4DB-6670AB411532}">
      <dgm:prSet/>
      <dgm:spPr/>
      <dgm:t>
        <a:bodyPr/>
        <a:lstStyle/>
        <a:p>
          <a:endParaRPr lang="ru-RU"/>
        </a:p>
      </dgm:t>
    </dgm:pt>
    <dgm:pt modelId="{21A53B2A-C6ED-46BA-A8F1-0E12174BBA71}" type="sibTrans" cxnId="{D835E164-4C8B-4C03-A4DB-6670AB411532}">
      <dgm:prSet/>
      <dgm:spPr/>
      <dgm:t>
        <a:bodyPr/>
        <a:lstStyle/>
        <a:p>
          <a:endParaRPr lang="ru-RU"/>
        </a:p>
      </dgm:t>
    </dgm:pt>
    <dgm:pt modelId="{CAB9EAB4-CBBB-436B-B41F-A79AAD37B606}">
      <dgm:prSet phldrT="[Текст]" phldr="1"/>
      <dgm:spPr/>
      <dgm:t>
        <a:bodyPr/>
        <a:lstStyle/>
        <a:p>
          <a:endParaRPr lang="ru-RU"/>
        </a:p>
      </dgm:t>
    </dgm:pt>
    <dgm:pt modelId="{C763C8B9-E6E5-458E-B524-B02A28EDF349}" type="parTrans" cxnId="{E1961312-FDA5-4BB1-AC73-41E33D79D6AD}">
      <dgm:prSet/>
      <dgm:spPr/>
      <dgm:t>
        <a:bodyPr/>
        <a:lstStyle/>
        <a:p>
          <a:endParaRPr lang="ru-RU"/>
        </a:p>
      </dgm:t>
    </dgm:pt>
    <dgm:pt modelId="{5E8822BF-6D42-4417-86B6-6A0A233735A8}" type="sibTrans" cxnId="{E1961312-FDA5-4BB1-AC73-41E33D79D6AD}">
      <dgm:prSet/>
      <dgm:spPr/>
      <dgm:t>
        <a:bodyPr/>
        <a:lstStyle/>
        <a:p>
          <a:endParaRPr lang="ru-RU"/>
        </a:p>
      </dgm:t>
    </dgm:pt>
    <dgm:pt modelId="{E7383A82-AA89-412F-8778-2A82F0D9178F}">
      <dgm:prSet phldrT="[Текст]" phldr="1"/>
      <dgm:spPr/>
      <dgm:t>
        <a:bodyPr/>
        <a:lstStyle/>
        <a:p>
          <a:endParaRPr lang="ru-RU" dirty="0"/>
        </a:p>
      </dgm:t>
    </dgm:pt>
    <dgm:pt modelId="{026CE0E2-0815-4D5C-A29A-C1B26442093E}" type="parTrans" cxnId="{B200DAB7-0AFD-426A-AAAC-32B62779ADAA}">
      <dgm:prSet/>
      <dgm:spPr/>
      <dgm:t>
        <a:bodyPr/>
        <a:lstStyle/>
        <a:p>
          <a:endParaRPr lang="ru-RU"/>
        </a:p>
      </dgm:t>
    </dgm:pt>
    <dgm:pt modelId="{211F1B73-9935-47F4-936C-13612CCE59A3}" type="sibTrans" cxnId="{B200DAB7-0AFD-426A-AAAC-32B62779ADAA}">
      <dgm:prSet/>
      <dgm:spPr/>
      <dgm:t>
        <a:bodyPr/>
        <a:lstStyle/>
        <a:p>
          <a:endParaRPr lang="ru-RU"/>
        </a:p>
      </dgm:t>
    </dgm:pt>
    <dgm:pt modelId="{2DECBFCC-760B-4139-8BCF-20E42EC906B4}">
      <dgm:prSet phldrT="[Текст]" phldr="1"/>
      <dgm:spPr/>
      <dgm:t>
        <a:bodyPr/>
        <a:lstStyle/>
        <a:p>
          <a:endParaRPr lang="ru-RU"/>
        </a:p>
      </dgm:t>
    </dgm:pt>
    <dgm:pt modelId="{CE9CEBD1-5BA0-4798-B053-A03646A506EC}" type="parTrans" cxnId="{D021DDF2-0C7F-4C9C-92B8-5F4A44C1EC16}">
      <dgm:prSet/>
      <dgm:spPr/>
      <dgm:t>
        <a:bodyPr/>
        <a:lstStyle/>
        <a:p>
          <a:endParaRPr lang="ru-RU"/>
        </a:p>
      </dgm:t>
    </dgm:pt>
    <dgm:pt modelId="{D1C942D5-6832-42B7-A851-75C3E8ADA457}" type="sibTrans" cxnId="{D021DDF2-0C7F-4C9C-92B8-5F4A44C1EC16}">
      <dgm:prSet/>
      <dgm:spPr/>
      <dgm:t>
        <a:bodyPr/>
        <a:lstStyle/>
        <a:p>
          <a:endParaRPr lang="ru-RU"/>
        </a:p>
      </dgm:t>
    </dgm:pt>
    <dgm:pt modelId="{37461832-4018-4B5A-86F1-24CA2140D1D7}">
      <dgm:prSet phldrT="[Текст]" phldr="1"/>
      <dgm:spPr/>
      <dgm:t>
        <a:bodyPr/>
        <a:lstStyle/>
        <a:p>
          <a:endParaRPr lang="ru-RU"/>
        </a:p>
      </dgm:t>
    </dgm:pt>
    <dgm:pt modelId="{B2FCEAE0-FE62-402E-AFA7-2B6EA09207A8}" type="parTrans" cxnId="{62CB66CE-3CD8-428F-895A-7DD2EA3585F5}">
      <dgm:prSet/>
      <dgm:spPr/>
      <dgm:t>
        <a:bodyPr/>
        <a:lstStyle/>
        <a:p>
          <a:endParaRPr lang="ru-RU"/>
        </a:p>
      </dgm:t>
    </dgm:pt>
    <dgm:pt modelId="{66D8214B-4941-4EE6-A506-D6B119DFF047}" type="sibTrans" cxnId="{62CB66CE-3CD8-428F-895A-7DD2EA3585F5}">
      <dgm:prSet/>
      <dgm:spPr/>
      <dgm:t>
        <a:bodyPr/>
        <a:lstStyle/>
        <a:p>
          <a:endParaRPr lang="ru-RU"/>
        </a:p>
      </dgm:t>
    </dgm:pt>
    <dgm:pt modelId="{39C20490-D8EA-4164-B94F-4CC50A0BEF73}" type="pres">
      <dgm:prSet presAssocID="{32159AED-4A55-4713-845A-E08F406467B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3BBA-7A01-463D-9300-C996614F0D61}" type="pres">
      <dgm:prSet presAssocID="{2A292440-C7F5-4E20-819D-CE0E3F4689A8}" presName="dummy" presStyleCnt="0"/>
      <dgm:spPr/>
    </dgm:pt>
    <dgm:pt modelId="{9687A0CF-8912-4CF6-B7F5-B8FA1FB261E9}" type="pres">
      <dgm:prSet presAssocID="{2A292440-C7F5-4E20-819D-CE0E3F4689A8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52C7A-CBA2-4897-9CC6-CC8865DC186D}" type="pres">
      <dgm:prSet presAssocID="{21A53B2A-C6ED-46BA-A8F1-0E12174BBA71}" presName="sibTrans" presStyleLbl="node1" presStyleIdx="0" presStyleCnt="5"/>
      <dgm:spPr/>
      <dgm:t>
        <a:bodyPr/>
        <a:lstStyle/>
        <a:p>
          <a:endParaRPr lang="ru-RU"/>
        </a:p>
      </dgm:t>
    </dgm:pt>
    <dgm:pt modelId="{54162768-E5A4-448C-BC6C-3D45E6800D90}" type="pres">
      <dgm:prSet presAssocID="{CAB9EAB4-CBBB-436B-B41F-A79AAD37B606}" presName="dummy" presStyleCnt="0"/>
      <dgm:spPr/>
    </dgm:pt>
    <dgm:pt modelId="{A6ECEC29-ADAB-400F-A145-54C1211E9D5D}" type="pres">
      <dgm:prSet presAssocID="{CAB9EAB4-CBBB-436B-B41F-A79AAD37B606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D7D3F-3B14-4247-9DE5-AFF2EC1027A9}" type="pres">
      <dgm:prSet presAssocID="{5E8822BF-6D42-4417-86B6-6A0A233735A8}" presName="sibTrans" presStyleLbl="node1" presStyleIdx="1" presStyleCnt="5"/>
      <dgm:spPr/>
      <dgm:t>
        <a:bodyPr/>
        <a:lstStyle/>
        <a:p>
          <a:endParaRPr lang="ru-RU"/>
        </a:p>
      </dgm:t>
    </dgm:pt>
    <dgm:pt modelId="{FC030041-5281-469B-962C-DE6B3FCC85BC}" type="pres">
      <dgm:prSet presAssocID="{E7383A82-AA89-412F-8778-2A82F0D9178F}" presName="dummy" presStyleCnt="0"/>
      <dgm:spPr/>
    </dgm:pt>
    <dgm:pt modelId="{F82DBCCE-1D12-4663-88F8-AB495FA1152B}" type="pres">
      <dgm:prSet presAssocID="{E7383A82-AA89-412F-8778-2A82F0D9178F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DA60F-6D0A-43BB-BC38-86CCE002E60E}" type="pres">
      <dgm:prSet presAssocID="{211F1B73-9935-47F4-936C-13612CCE59A3}" presName="sibTrans" presStyleLbl="node1" presStyleIdx="2" presStyleCnt="5"/>
      <dgm:spPr/>
      <dgm:t>
        <a:bodyPr/>
        <a:lstStyle/>
        <a:p>
          <a:endParaRPr lang="ru-RU"/>
        </a:p>
      </dgm:t>
    </dgm:pt>
    <dgm:pt modelId="{98E2E43E-56DA-4F52-AC27-D9DF4E86642E}" type="pres">
      <dgm:prSet presAssocID="{2DECBFCC-760B-4139-8BCF-20E42EC906B4}" presName="dummy" presStyleCnt="0"/>
      <dgm:spPr/>
    </dgm:pt>
    <dgm:pt modelId="{CCF570E3-7B55-4BC2-82AC-670D962F082C}" type="pres">
      <dgm:prSet presAssocID="{2DECBFCC-760B-4139-8BCF-20E42EC906B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5C390-1DE4-40B7-A18F-E3ECFD5CC5F0}" type="pres">
      <dgm:prSet presAssocID="{D1C942D5-6832-42B7-A851-75C3E8ADA457}" presName="sibTrans" presStyleLbl="node1" presStyleIdx="3" presStyleCnt="5"/>
      <dgm:spPr/>
      <dgm:t>
        <a:bodyPr/>
        <a:lstStyle/>
        <a:p>
          <a:endParaRPr lang="ru-RU"/>
        </a:p>
      </dgm:t>
    </dgm:pt>
    <dgm:pt modelId="{3A3669EE-4E46-4ABC-B1AE-8F40EC88FD6B}" type="pres">
      <dgm:prSet presAssocID="{37461832-4018-4B5A-86F1-24CA2140D1D7}" presName="dummy" presStyleCnt="0"/>
      <dgm:spPr/>
    </dgm:pt>
    <dgm:pt modelId="{A3B09CA5-08C3-4305-848C-452F0D729890}" type="pres">
      <dgm:prSet presAssocID="{37461832-4018-4B5A-86F1-24CA2140D1D7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0FFE1-6346-4685-AF4D-24BBEB58AFF1}" type="pres">
      <dgm:prSet presAssocID="{66D8214B-4941-4EE6-A506-D6B119DFF047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BA40F017-9D72-4256-9394-5EFB263F4EA1}" type="presOf" srcId="{5E8822BF-6D42-4417-86B6-6A0A233735A8}" destId="{C8CD7D3F-3B14-4247-9DE5-AFF2EC1027A9}" srcOrd="0" destOrd="0" presId="urn:microsoft.com/office/officeart/2005/8/layout/cycle1"/>
    <dgm:cxn modelId="{97FF6863-45CA-4A8E-9CCC-AA699A7871E9}" type="presOf" srcId="{D1C942D5-6832-42B7-A851-75C3E8ADA457}" destId="{5335C390-1DE4-40B7-A18F-E3ECFD5CC5F0}" srcOrd="0" destOrd="0" presId="urn:microsoft.com/office/officeart/2005/8/layout/cycle1"/>
    <dgm:cxn modelId="{62CB66CE-3CD8-428F-895A-7DD2EA3585F5}" srcId="{32159AED-4A55-4713-845A-E08F406467B6}" destId="{37461832-4018-4B5A-86F1-24CA2140D1D7}" srcOrd="4" destOrd="0" parTransId="{B2FCEAE0-FE62-402E-AFA7-2B6EA09207A8}" sibTransId="{66D8214B-4941-4EE6-A506-D6B119DFF047}"/>
    <dgm:cxn modelId="{E1961312-FDA5-4BB1-AC73-41E33D79D6AD}" srcId="{32159AED-4A55-4713-845A-E08F406467B6}" destId="{CAB9EAB4-CBBB-436B-B41F-A79AAD37B606}" srcOrd="1" destOrd="0" parTransId="{C763C8B9-E6E5-458E-B524-B02A28EDF349}" sibTransId="{5E8822BF-6D42-4417-86B6-6A0A233735A8}"/>
    <dgm:cxn modelId="{1B426D1E-E957-4723-970F-53C1DAB5582A}" type="presOf" srcId="{66D8214B-4941-4EE6-A506-D6B119DFF047}" destId="{0A30FFE1-6346-4685-AF4D-24BBEB58AFF1}" srcOrd="0" destOrd="0" presId="urn:microsoft.com/office/officeart/2005/8/layout/cycle1"/>
    <dgm:cxn modelId="{C963F904-689F-4EA2-A2F8-D04A2EE9F909}" type="presOf" srcId="{211F1B73-9935-47F4-936C-13612CCE59A3}" destId="{625DA60F-6D0A-43BB-BC38-86CCE002E60E}" srcOrd="0" destOrd="0" presId="urn:microsoft.com/office/officeart/2005/8/layout/cycle1"/>
    <dgm:cxn modelId="{B200DAB7-0AFD-426A-AAAC-32B62779ADAA}" srcId="{32159AED-4A55-4713-845A-E08F406467B6}" destId="{E7383A82-AA89-412F-8778-2A82F0D9178F}" srcOrd="2" destOrd="0" parTransId="{026CE0E2-0815-4D5C-A29A-C1B26442093E}" sibTransId="{211F1B73-9935-47F4-936C-13612CCE59A3}"/>
    <dgm:cxn modelId="{E2115E43-DD8A-4102-A24E-39A85B0DA15F}" type="presOf" srcId="{32159AED-4A55-4713-845A-E08F406467B6}" destId="{39C20490-D8EA-4164-B94F-4CC50A0BEF73}" srcOrd="0" destOrd="0" presId="urn:microsoft.com/office/officeart/2005/8/layout/cycle1"/>
    <dgm:cxn modelId="{72B1B553-BDAB-4EF5-BBA2-41C6E93B6FE5}" type="presOf" srcId="{CAB9EAB4-CBBB-436B-B41F-A79AAD37B606}" destId="{A6ECEC29-ADAB-400F-A145-54C1211E9D5D}" srcOrd="0" destOrd="0" presId="urn:microsoft.com/office/officeart/2005/8/layout/cycle1"/>
    <dgm:cxn modelId="{49AB53E0-D148-4A31-89FA-20C2540A4B4F}" type="presOf" srcId="{2DECBFCC-760B-4139-8BCF-20E42EC906B4}" destId="{CCF570E3-7B55-4BC2-82AC-670D962F082C}" srcOrd="0" destOrd="0" presId="urn:microsoft.com/office/officeart/2005/8/layout/cycle1"/>
    <dgm:cxn modelId="{E43AD52E-F4BD-48DE-802A-A5435768902B}" type="presOf" srcId="{37461832-4018-4B5A-86F1-24CA2140D1D7}" destId="{A3B09CA5-08C3-4305-848C-452F0D729890}" srcOrd="0" destOrd="0" presId="urn:microsoft.com/office/officeart/2005/8/layout/cycle1"/>
    <dgm:cxn modelId="{C5E4EFEC-C237-4E49-B3B8-D8B36B050FC4}" type="presOf" srcId="{E7383A82-AA89-412F-8778-2A82F0D9178F}" destId="{F82DBCCE-1D12-4663-88F8-AB495FA1152B}" srcOrd="0" destOrd="0" presId="urn:microsoft.com/office/officeart/2005/8/layout/cycle1"/>
    <dgm:cxn modelId="{D835E164-4C8B-4C03-A4DB-6670AB411532}" srcId="{32159AED-4A55-4713-845A-E08F406467B6}" destId="{2A292440-C7F5-4E20-819D-CE0E3F4689A8}" srcOrd="0" destOrd="0" parTransId="{64CF0069-E015-4B8B-B2CB-CED184132743}" sibTransId="{21A53B2A-C6ED-46BA-A8F1-0E12174BBA71}"/>
    <dgm:cxn modelId="{864D2B31-8C4D-431B-8B83-2CB71F45C5C8}" type="presOf" srcId="{21A53B2A-C6ED-46BA-A8F1-0E12174BBA71}" destId="{01E52C7A-CBA2-4897-9CC6-CC8865DC186D}" srcOrd="0" destOrd="0" presId="urn:microsoft.com/office/officeart/2005/8/layout/cycle1"/>
    <dgm:cxn modelId="{D021DDF2-0C7F-4C9C-92B8-5F4A44C1EC16}" srcId="{32159AED-4A55-4713-845A-E08F406467B6}" destId="{2DECBFCC-760B-4139-8BCF-20E42EC906B4}" srcOrd="3" destOrd="0" parTransId="{CE9CEBD1-5BA0-4798-B053-A03646A506EC}" sibTransId="{D1C942D5-6832-42B7-A851-75C3E8ADA457}"/>
    <dgm:cxn modelId="{69A6CBAD-4646-43E3-8188-B876DCB38D84}" type="presOf" srcId="{2A292440-C7F5-4E20-819D-CE0E3F4689A8}" destId="{9687A0CF-8912-4CF6-B7F5-B8FA1FB261E9}" srcOrd="0" destOrd="0" presId="urn:microsoft.com/office/officeart/2005/8/layout/cycle1"/>
    <dgm:cxn modelId="{CD0DFEC2-43FA-46B5-A4AA-20BA41546FAB}" type="presParOf" srcId="{39C20490-D8EA-4164-B94F-4CC50A0BEF73}" destId="{D8963BBA-7A01-463D-9300-C996614F0D61}" srcOrd="0" destOrd="0" presId="urn:microsoft.com/office/officeart/2005/8/layout/cycle1"/>
    <dgm:cxn modelId="{F395307E-D342-4515-ACE0-7A2BA8555793}" type="presParOf" srcId="{39C20490-D8EA-4164-B94F-4CC50A0BEF73}" destId="{9687A0CF-8912-4CF6-B7F5-B8FA1FB261E9}" srcOrd="1" destOrd="0" presId="urn:microsoft.com/office/officeart/2005/8/layout/cycle1"/>
    <dgm:cxn modelId="{B0FEAC5F-EAD2-48BB-ADA1-A571D050384B}" type="presParOf" srcId="{39C20490-D8EA-4164-B94F-4CC50A0BEF73}" destId="{01E52C7A-CBA2-4897-9CC6-CC8865DC186D}" srcOrd="2" destOrd="0" presId="urn:microsoft.com/office/officeart/2005/8/layout/cycle1"/>
    <dgm:cxn modelId="{FBA81243-6DED-4573-A80C-465D3A61BA68}" type="presParOf" srcId="{39C20490-D8EA-4164-B94F-4CC50A0BEF73}" destId="{54162768-E5A4-448C-BC6C-3D45E6800D90}" srcOrd="3" destOrd="0" presId="urn:microsoft.com/office/officeart/2005/8/layout/cycle1"/>
    <dgm:cxn modelId="{32CB85F5-9B2D-4649-83CD-2576D89D8229}" type="presParOf" srcId="{39C20490-D8EA-4164-B94F-4CC50A0BEF73}" destId="{A6ECEC29-ADAB-400F-A145-54C1211E9D5D}" srcOrd="4" destOrd="0" presId="urn:microsoft.com/office/officeart/2005/8/layout/cycle1"/>
    <dgm:cxn modelId="{89E264E6-B350-4801-8E0A-19FD3F556B8F}" type="presParOf" srcId="{39C20490-D8EA-4164-B94F-4CC50A0BEF73}" destId="{C8CD7D3F-3B14-4247-9DE5-AFF2EC1027A9}" srcOrd="5" destOrd="0" presId="urn:microsoft.com/office/officeart/2005/8/layout/cycle1"/>
    <dgm:cxn modelId="{C362F2BD-B821-4815-9C1B-1759FAABBEFF}" type="presParOf" srcId="{39C20490-D8EA-4164-B94F-4CC50A0BEF73}" destId="{FC030041-5281-469B-962C-DE6B3FCC85BC}" srcOrd="6" destOrd="0" presId="urn:microsoft.com/office/officeart/2005/8/layout/cycle1"/>
    <dgm:cxn modelId="{9D0D2BF4-C53A-499F-B8D4-EC86AA6249E2}" type="presParOf" srcId="{39C20490-D8EA-4164-B94F-4CC50A0BEF73}" destId="{F82DBCCE-1D12-4663-88F8-AB495FA1152B}" srcOrd="7" destOrd="0" presId="urn:microsoft.com/office/officeart/2005/8/layout/cycle1"/>
    <dgm:cxn modelId="{CC0510D2-FB6E-46BE-ABDD-F39A3CE1CDED}" type="presParOf" srcId="{39C20490-D8EA-4164-B94F-4CC50A0BEF73}" destId="{625DA60F-6D0A-43BB-BC38-86CCE002E60E}" srcOrd="8" destOrd="0" presId="urn:microsoft.com/office/officeart/2005/8/layout/cycle1"/>
    <dgm:cxn modelId="{FEFF9E33-8CBD-4A72-8250-F6CB9EA28F2A}" type="presParOf" srcId="{39C20490-D8EA-4164-B94F-4CC50A0BEF73}" destId="{98E2E43E-56DA-4F52-AC27-D9DF4E86642E}" srcOrd="9" destOrd="0" presId="urn:microsoft.com/office/officeart/2005/8/layout/cycle1"/>
    <dgm:cxn modelId="{0869F9E0-2EEA-457C-8302-AF247B24D877}" type="presParOf" srcId="{39C20490-D8EA-4164-B94F-4CC50A0BEF73}" destId="{CCF570E3-7B55-4BC2-82AC-670D962F082C}" srcOrd="10" destOrd="0" presId="urn:microsoft.com/office/officeart/2005/8/layout/cycle1"/>
    <dgm:cxn modelId="{6D088D21-9FC4-4E21-AAAC-6F36D5C738C6}" type="presParOf" srcId="{39C20490-D8EA-4164-B94F-4CC50A0BEF73}" destId="{5335C390-1DE4-40B7-A18F-E3ECFD5CC5F0}" srcOrd="11" destOrd="0" presId="urn:microsoft.com/office/officeart/2005/8/layout/cycle1"/>
    <dgm:cxn modelId="{FB0752BA-6102-4557-82B4-01B36391ECD7}" type="presParOf" srcId="{39C20490-D8EA-4164-B94F-4CC50A0BEF73}" destId="{3A3669EE-4E46-4ABC-B1AE-8F40EC88FD6B}" srcOrd="12" destOrd="0" presId="urn:microsoft.com/office/officeart/2005/8/layout/cycle1"/>
    <dgm:cxn modelId="{1039C532-8AA0-4D9A-AFB1-74F38F831A06}" type="presParOf" srcId="{39C20490-D8EA-4164-B94F-4CC50A0BEF73}" destId="{A3B09CA5-08C3-4305-848C-452F0D729890}" srcOrd="13" destOrd="0" presId="urn:microsoft.com/office/officeart/2005/8/layout/cycle1"/>
    <dgm:cxn modelId="{ACEC4004-C2D9-404E-ABA6-52A7C624EE0B}" type="presParOf" srcId="{39C20490-D8EA-4164-B94F-4CC50A0BEF73}" destId="{0A30FFE1-6346-4685-AF4D-24BBEB58AFF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7A0CF-8912-4CF6-B7F5-B8FA1FB261E9}">
      <dsp:nvSpPr>
        <dsp:cNvPr id="0" name=""/>
        <dsp:cNvSpPr/>
      </dsp:nvSpPr>
      <dsp:spPr>
        <a:xfrm>
          <a:off x="4967837" y="45398"/>
          <a:ext cx="1546677" cy="154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4967837" y="45398"/>
        <a:ext cx="1546677" cy="1546677"/>
      </dsp:txXfrm>
    </dsp:sp>
    <dsp:sp modelId="{01E52C7A-CBA2-4897-9CC6-CC8865DC186D}">
      <dsp:nvSpPr>
        <dsp:cNvPr id="0" name=""/>
        <dsp:cNvSpPr/>
      </dsp:nvSpPr>
      <dsp:spPr>
        <a:xfrm>
          <a:off x="1329866" y="698"/>
          <a:ext cx="5798466" cy="5798466"/>
        </a:xfrm>
        <a:prstGeom prst="circularArrow">
          <a:avLst>
            <a:gd name="adj1" fmla="val 5201"/>
            <a:gd name="adj2" fmla="val 336004"/>
            <a:gd name="adj3" fmla="val 21292870"/>
            <a:gd name="adj4" fmla="val 1976656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CEC29-ADAB-400F-A145-54C1211E9D5D}">
      <dsp:nvSpPr>
        <dsp:cNvPr id="0" name=""/>
        <dsp:cNvSpPr/>
      </dsp:nvSpPr>
      <dsp:spPr>
        <a:xfrm>
          <a:off x="5902351" y="2921538"/>
          <a:ext cx="1546677" cy="154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5902351" y="2921538"/>
        <a:ext cx="1546677" cy="1546677"/>
      </dsp:txXfrm>
    </dsp:sp>
    <dsp:sp modelId="{C8CD7D3F-3B14-4247-9DE5-AFF2EC1027A9}">
      <dsp:nvSpPr>
        <dsp:cNvPr id="0" name=""/>
        <dsp:cNvSpPr/>
      </dsp:nvSpPr>
      <dsp:spPr>
        <a:xfrm>
          <a:off x="1329866" y="698"/>
          <a:ext cx="5798466" cy="5798466"/>
        </a:xfrm>
        <a:prstGeom prst="circularArrow">
          <a:avLst>
            <a:gd name="adj1" fmla="val 5201"/>
            <a:gd name="adj2" fmla="val 336004"/>
            <a:gd name="adj3" fmla="val 4014312"/>
            <a:gd name="adj4" fmla="val 2253787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DBCCE-1D12-4663-88F8-AB495FA1152B}">
      <dsp:nvSpPr>
        <dsp:cNvPr id="0" name=""/>
        <dsp:cNvSpPr/>
      </dsp:nvSpPr>
      <dsp:spPr>
        <a:xfrm>
          <a:off x="3455761" y="4699090"/>
          <a:ext cx="1546677" cy="154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3455761" y="4699090"/>
        <a:ext cx="1546677" cy="1546677"/>
      </dsp:txXfrm>
    </dsp:sp>
    <dsp:sp modelId="{625DA60F-6D0A-43BB-BC38-86CCE002E60E}">
      <dsp:nvSpPr>
        <dsp:cNvPr id="0" name=""/>
        <dsp:cNvSpPr/>
      </dsp:nvSpPr>
      <dsp:spPr>
        <a:xfrm>
          <a:off x="1329866" y="698"/>
          <a:ext cx="5798466" cy="5798466"/>
        </a:xfrm>
        <a:prstGeom prst="circularArrow">
          <a:avLst>
            <a:gd name="adj1" fmla="val 5201"/>
            <a:gd name="adj2" fmla="val 336004"/>
            <a:gd name="adj3" fmla="val 8210209"/>
            <a:gd name="adj4" fmla="val 644968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570E3-7B55-4BC2-82AC-670D962F082C}">
      <dsp:nvSpPr>
        <dsp:cNvPr id="0" name=""/>
        <dsp:cNvSpPr/>
      </dsp:nvSpPr>
      <dsp:spPr>
        <a:xfrm>
          <a:off x="1009170" y="2921538"/>
          <a:ext cx="1546677" cy="154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1009170" y="2921538"/>
        <a:ext cx="1546677" cy="1546677"/>
      </dsp:txXfrm>
    </dsp:sp>
    <dsp:sp modelId="{5335C390-1DE4-40B7-A18F-E3ECFD5CC5F0}">
      <dsp:nvSpPr>
        <dsp:cNvPr id="0" name=""/>
        <dsp:cNvSpPr/>
      </dsp:nvSpPr>
      <dsp:spPr>
        <a:xfrm>
          <a:off x="1329866" y="698"/>
          <a:ext cx="5798466" cy="5798466"/>
        </a:xfrm>
        <a:prstGeom prst="circularArrow">
          <a:avLst>
            <a:gd name="adj1" fmla="val 5201"/>
            <a:gd name="adj2" fmla="val 336004"/>
            <a:gd name="adj3" fmla="val 12297431"/>
            <a:gd name="adj4" fmla="val 10771126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09CA5-08C3-4305-848C-452F0D729890}">
      <dsp:nvSpPr>
        <dsp:cNvPr id="0" name=""/>
        <dsp:cNvSpPr/>
      </dsp:nvSpPr>
      <dsp:spPr>
        <a:xfrm>
          <a:off x="1943685" y="45398"/>
          <a:ext cx="1546677" cy="1546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1943685" y="45398"/>
        <a:ext cx="1546677" cy="1546677"/>
      </dsp:txXfrm>
    </dsp:sp>
    <dsp:sp modelId="{0A30FFE1-6346-4685-AF4D-24BBEB58AFF1}">
      <dsp:nvSpPr>
        <dsp:cNvPr id="0" name=""/>
        <dsp:cNvSpPr/>
      </dsp:nvSpPr>
      <dsp:spPr>
        <a:xfrm>
          <a:off x="1329866" y="698"/>
          <a:ext cx="5798466" cy="5798466"/>
        </a:xfrm>
        <a:prstGeom prst="circularArrow">
          <a:avLst>
            <a:gd name="adj1" fmla="val 5201"/>
            <a:gd name="adj2" fmla="val 336004"/>
            <a:gd name="adj3" fmla="val 16865302"/>
            <a:gd name="adj4" fmla="val 15198693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4FF52-58F5-4D69-AABE-16600C38160C}" type="datetimeFigureOut">
              <a:rPr lang="ru-RU" smtClean="0"/>
              <a:t>06.10.2014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F3ACE-B035-4B4B-8016-1E1A81A2C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41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AE8AA-4060-4881-8D51-6C95278FF74A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8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045D6-EC25-4AA8-9A75-EA5E1FEB8713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69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0240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1405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130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7793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5098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48231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7485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5786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610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249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50336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D813-3987-4AD3-8865-AB8E669EDE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3225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76AC-2264-4E4A-A3C6-0392557FB4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9839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5311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2314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705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6512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0365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0187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72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1A5D7-0016-4169-B705-EDADE632E2E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74816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8257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0516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449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82821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D813-3987-4AD3-8865-AB8E669EDE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9837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76AC-2264-4E4A-A3C6-0392557FB4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0019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00681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2450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8706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239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2C4B6-212B-4797-BCC7-8C56411D34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7808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4318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43854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5673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3941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497266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1371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6090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D813-3987-4AD3-8865-AB8E669EDE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433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76AC-2264-4E4A-A3C6-0392557FB4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95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4B237-6998-41F6-890C-AD9DF2BAE07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111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E1B0C-11CB-449D-A2B1-E270BDB47E3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11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9B48E-5326-42FF-87D2-179A8AB57F5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27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F72C7-A86F-4678-BAAD-CD0E21D5AC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4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119F0-E77B-4F9D-A733-78B949280EA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36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8B5D-167F-4539-BAAD-8D5AD789AA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0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93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EEFF2-7850-4276-95CE-DDB1ACFE9C8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38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3547B-9AEF-4F8D-A66A-7E257DDF53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36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ADAB-D9C1-42E8-8083-135CD58FC35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011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6D53-2556-46C1-A620-C16274DA166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275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7A7F2-3BA3-4FC2-87E8-938E939ABE2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0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32F56-9E24-470D-9FC6-251B3E1537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12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94F0-B3C1-4611-BA87-EC269D964C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70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29386C-9848-4478-8A3A-D1904EB3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7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0" grpId="0" autoUpdateAnimBg="0"/>
      <p:bldP spid="69651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6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1ADAF-5F6D-421D-9776-B9CBBA87ED7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87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02132-B7A9-4884-987B-1AE7B006914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16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4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B270-720F-4D5E-9F54-A9B09278B67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86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B3E0A-AAEF-4EA2-8BC6-D2041BE96D5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19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774D-A024-4FC5-B42A-49181CB634C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17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3FBC1-3694-4D34-90B9-5ABA106178C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946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5571-BA27-45D7-99A5-C504B302E67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194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AB305-545C-4FD4-B8A7-AE7928DF9B4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16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F464-E3AF-4A22-824B-37FAF5E84FC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470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913B-A650-4C7D-97FA-7999886330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945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520F91-DD65-47B3-A235-9B8FD339B6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138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29386C-9848-4478-8A3A-D1904EB3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5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0" grpId="0" autoUpdateAnimBg="0"/>
      <p:bldP spid="69651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6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117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1ADAF-5F6D-421D-9776-B9CBBA87ED7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33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02132-B7A9-4884-987B-1AE7B006914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797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B270-720F-4D5E-9F54-A9B09278B67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842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B3E0A-AAEF-4EA2-8BC6-D2041BE96D5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254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774D-A024-4FC5-B42A-49181CB634C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72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3FBC1-3694-4D34-90B9-5ABA106178C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674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5571-BA27-45D7-99A5-C504B302E67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7120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AB305-545C-4FD4-B8A7-AE7928DF9B4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630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F464-E3AF-4A22-824B-37FAF5E84FC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18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913B-A650-4C7D-97FA-7999886330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1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450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520F91-DD65-47B3-A235-9B8FD339B6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741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29386C-9848-4478-8A3A-D1904EB3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3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0" grpId="0" autoUpdateAnimBg="0"/>
      <p:bldP spid="69651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6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1ADAF-5F6D-421D-9776-B9CBBA87ED7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1630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02132-B7A9-4884-987B-1AE7B006914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979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B270-720F-4D5E-9F54-A9B09278B67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006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B3E0A-AAEF-4EA2-8BC6-D2041BE96D5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341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774D-A024-4FC5-B42A-49181CB634C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936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3FBC1-3694-4D34-90B9-5ABA106178C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93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5571-BA27-45D7-99A5-C504B302E67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797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AB305-545C-4FD4-B8A7-AE7928DF9B4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847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F464-E3AF-4A22-824B-37FAF5E84FC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95183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913B-A650-4C7D-97FA-7999886330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864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520F91-DD65-47B3-A235-9B8FD339B6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1923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29386C-9848-4478-8A3A-D1904EB3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8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0" grpId="0" autoUpdateAnimBg="0"/>
      <p:bldP spid="69651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6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1ADAF-5F6D-421D-9776-B9CBBA87ED7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463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02132-B7A9-4884-987B-1AE7B006914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570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B270-720F-4D5E-9F54-A9B09278B67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5301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B3E0A-AAEF-4EA2-8BC6-D2041BE96D5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803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774D-A024-4FC5-B42A-49181CB634C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79293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3FBC1-3694-4D34-90B9-5ABA106178C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5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483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5571-BA27-45D7-99A5-C504B302E67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3129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AB305-545C-4FD4-B8A7-AE7928DF9B4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898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F464-E3AF-4A22-824B-37FAF5E84FC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59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913B-A650-4C7D-97FA-7999886330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569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520F91-DD65-47B3-A235-9B8FD339B6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3570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96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96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96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96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29386C-9848-4478-8A3A-D1904EB3DD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8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0" grpId="0" autoUpdateAnimBg="0"/>
      <p:bldP spid="69651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6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96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1ADAF-5F6D-421D-9776-B9CBBA87ED7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845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02132-B7A9-4884-987B-1AE7B006914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512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B270-720F-4D5E-9F54-A9B09278B67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89356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B3E0A-AAEF-4EA2-8BC6-D2041BE96D5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5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59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A774D-A024-4FC5-B42A-49181CB634C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940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3FBC1-3694-4D34-90B9-5ABA106178C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7704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85571-BA27-45D7-99A5-C504B302E67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9326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AB305-545C-4FD4-B8A7-AE7928DF9B4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62572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CF464-E3AF-4A22-824B-37FAF5E84FC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2448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913B-A650-4C7D-97FA-7999886330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940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520F91-DD65-47B3-A235-9B8FD339B6B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6591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0362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2275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5816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76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0186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99776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4521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2264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9080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6761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3846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D813-3987-4AD3-8865-AB8E669EDE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8701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176AC-2264-4E4A-A3C6-0392557FB4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2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slideLayout" Target="../slideLayouts/slideLayout137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Relationship Id="rId1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3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6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B206CE-9BB3-4BFC-A053-FA777E8685F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3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86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5C504F-88FE-4CFA-807B-8891CFDEDA90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905840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86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5C504F-88FE-4CFA-807B-8891CFDEDA90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834663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86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5C504F-88FE-4CFA-807B-8891CFDEDA90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27228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86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5C504F-88FE-4CFA-807B-8891CFDEDA90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364230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86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86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686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86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86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5C504F-88FE-4CFA-807B-8891CFDEDA90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86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9412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9BB0-597E-4071-A0E8-CABF941BB9E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439F-5F7C-4A90-A743-A33691FAB9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7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4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43700" y="1428736"/>
            <a:ext cx="5786478" cy="752468"/>
          </a:xfrm>
        </p:spPr>
        <p:txBody>
          <a:bodyPr>
            <a:noAutofit/>
          </a:bodyPr>
          <a:lstStyle/>
          <a:p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0128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16 ноября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Международный День толерантности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6" name="Picture 4" descr="H:\Documents and Settings\Aida\Рабочий стол\толерантность\toler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46549"/>
            <a:ext cx="5357850" cy="5111451"/>
          </a:xfrm>
          <a:prstGeom prst="rect">
            <a:avLst/>
          </a:prstGeom>
          <a:gradFill flip="none" rotWithShape="1">
            <a:gsLst>
              <a:gs pos="0">
                <a:schemeClr val="dk2">
                  <a:tint val="40000"/>
                  <a:satMod val="350000"/>
                </a:schemeClr>
              </a:gs>
              <a:gs pos="40000">
                <a:schemeClr val="dk2">
                  <a:tint val="45000"/>
                  <a:shade val="99000"/>
                  <a:satMod val="350000"/>
                </a:schemeClr>
              </a:gs>
              <a:gs pos="100000">
                <a:schemeClr val="dk2">
                  <a:shade val="20000"/>
                  <a:satMod val="25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</p:pic>
    </p:spTree>
    <p:extLst>
      <p:ext uri="{BB962C8B-B14F-4D97-AF65-F5344CB8AC3E}">
        <p14:creationId xmlns:p14="http://schemas.microsoft.com/office/powerpoint/2010/main" val="34610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32BC-5DFF-41DC-9F18-2BE15F99A90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5400" b="1" dirty="0">
                <a:solidFill>
                  <a:srgbClr val="0033CC"/>
                </a:solidFill>
                <a:latin typeface="Times New Roman" pitchFamily="18" charset="0"/>
              </a:rPr>
              <a:t>Наша школа, каждый класс - это маленькая семья. И хочется, чтобы в нашей семье всегда царили доброта, уважение, взаимопонимание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536217860"/>
      </p:ext>
    </p:extLst>
  </p:cSld>
  <p:clrMapOvr>
    <a:masterClrMapping/>
  </p:clrMapOvr>
  <p:transition advTm="128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C7D45-CF1E-4FE6-B474-B58AB23694D6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762000" y="1219200"/>
            <a:ext cx="7391400" cy="5486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5238" name="WordArt 6"/>
          <p:cNvSpPr>
            <a:spLocks noChangeArrowheads="1" noChangeShapeType="1" noTextEdit="1"/>
          </p:cNvSpPr>
          <p:nvPr/>
        </p:nvSpPr>
        <p:spPr bwMode="auto">
          <a:xfrm rot="-1216579">
            <a:off x="1143000" y="1752600"/>
            <a:ext cx="1985963" cy="904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CC"/>
                </a:solidFill>
                <a:latin typeface="Times New Roman"/>
                <a:cs typeface="Times New Roman"/>
              </a:rPr>
              <a:t>Дружба</a:t>
            </a:r>
          </a:p>
        </p:txBody>
      </p:sp>
      <p:sp>
        <p:nvSpPr>
          <p:cNvPr id="95239" name="WordArt 7"/>
          <p:cNvSpPr>
            <a:spLocks noChangeArrowheads="1" noChangeShapeType="1" noTextEdit="1"/>
          </p:cNvSpPr>
          <p:nvPr/>
        </p:nvSpPr>
        <p:spPr bwMode="auto">
          <a:xfrm rot="712611">
            <a:off x="5334000" y="1752600"/>
            <a:ext cx="2028825" cy="2397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Times New Roman"/>
                <a:cs typeface="Times New Roman"/>
              </a:rPr>
              <a:t>Доброта</a:t>
            </a:r>
          </a:p>
        </p:txBody>
      </p:sp>
      <p:sp>
        <p:nvSpPr>
          <p:cNvPr id="95240" name="WordArt 8"/>
          <p:cNvSpPr>
            <a:spLocks noChangeArrowheads="1" noChangeShapeType="1" noTextEdit="1"/>
          </p:cNvSpPr>
          <p:nvPr/>
        </p:nvSpPr>
        <p:spPr bwMode="auto">
          <a:xfrm>
            <a:off x="2895600" y="3581400"/>
            <a:ext cx="31146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Терпимость</a:t>
            </a:r>
          </a:p>
        </p:txBody>
      </p:sp>
      <p:sp>
        <p:nvSpPr>
          <p:cNvPr id="95241" name="WordArt 9"/>
          <p:cNvSpPr>
            <a:spLocks noChangeArrowheads="1" noChangeShapeType="1" noTextEdit="1"/>
          </p:cNvSpPr>
          <p:nvPr/>
        </p:nvSpPr>
        <p:spPr bwMode="auto">
          <a:xfrm>
            <a:off x="3429000" y="2514600"/>
            <a:ext cx="1533525" cy="78581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Times New Roman"/>
                <a:cs typeface="Times New Roman"/>
              </a:rPr>
              <a:t>Любовь</a:t>
            </a:r>
          </a:p>
        </p:txBody>
      </p:sp>
      <p:sp>
        <p:nvSpPr>
          <p:cNvPr id="95242" name="WordArt 10"/>
          <p:cNvSpPr>
            <a:spLocks noChangeArrowheads="1" noChangeShapeType="1" noTextEdit="1"/>
          </p:cNvSpPr>
          <p:nvPr/>
        </p:nvSpPr>
        <p:spPr bwMode="auto">
          <a:xfrm rot="-1586147">
            <a:off x="1524000" y="2514600"/>
            <a:ext cx="2303463" cy="415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/>
                <a:cs typeface="Times New Roman"/>
              </a:rPr>
              <a:t>Нежность</a:t>
            </a:r>
          </a:p>
        </p:txBody>
      </p:sp>
      <p:sp>
        <p:nvSpPr>
          <p:cNvPr id="95243" name="WordArt 11"/>
          <p:cNvSpPr>
            <a:spLocks noChangeArrowheads="1" noChangeShapeType="1" noTextEdit="1"/>
          </p:cNvSpPr>
          <p:nvPr/>
        </p:nvSpPr>
        <p:spPr bwMode="auto">
          <a:xfrm rot="1171573">
            <a:off x="4953000" y="2514600"/>
            <a:ext cx="2432050" cy="9128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Милосердие</a:t>
            </a:r>
          </a:p>
        </p:txBody>
      </p:sp>
      <p:sp>
        <p:nvSpPr>
          <p:cNvPr id="95244" name="WordArt 12"/>
          <p:cNvSpPr>
            <a:spLocks noChangeArrowheads="1" noChangeShapeType="1" noTextEdit="1"/>
          </p:cNvSpPr>
          <p:nvPr/>
        </p:nvSpPr>
        <p:spPr bwMode="auto">
          <a:xfrm rot="-1642826">
            <a:off x="4267200" y="4419600"/>
            <a:ext cx="2324100" cy="4667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66927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Душевность</a:t>
            </a:r>
          </a:p>
        </p:txBody>
      </p:sp>
      <p:sp>
        <p:nvSpPr>
          <p:cNvPr id="95245" name="WordArt 13"/>
          <p:cNvSpPr>
            <a:spLocks noChangeArrowheads="1" noChangeShapeType="1" noTextEdit="1"/>
          </p:cNvSpPr>
          <p:nvPr/>
        </p:nvSpPr>
        <p:spPr bwMode="auto">
          <a:xfrm rot="1644000">
            <a:off x="2743200" y="4953000"/>
            <a:ext cx="2438400" cy="46672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21569501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latin typeface="Times New Roman"/>
                <a:cs typeface="Times New Roman"/>
              </a:rPr>
              <a:t>Искренность</a:t>
            </a: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81000" y="152400"/>
            <a:ext cx="82296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Пусть твое сердце наполняют</a:t>
            </a:r>
          </a:p>
        </p:txBody>
      </p:sp>
    </p:spTree>
    <p:extLst>
      <p:ext uri="{BB962C8B-B14F-4D97-AF65-F5344CB8AC3E}">
        <p14:creationId xmlns:p14="http://schemas.microsoft.com/office/powerpoint/2010/main" val="2666449818"/>
      </p:ext>
    </p:extLst>
  </p:cSld>
  <p:clrMapOvr>
    <a:masterClrMapping/>
  </p:clrMapOvr>
  <p:transition advTm="29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9523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9523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9524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952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9524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952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0" fill="hold"/>
                                        <p:tgtEl>
                                          <p:spTgt spid="9524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3000" fill="hold"/>
                                        <p:tgtEl>
                                          <p:spTgt spid="952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3000" tmFilter="0, 0; .2, .5; .8, .5; 1, 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1500" autoRev="1" fill="hold"/>
                                        <p:tgtEl>
                                          <p:spTgt spid="952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6" grpId="1" animBg="1"/>
      <p:bldP spid="95236" grpId="2" animBg="1"/>
      <p:bldP spid="95236" grpId="3" animBg="1"/>
      <p:bldP spid="95236" grpId="4" animBg="1"/>
      <p:bldP spid="95236" grpId="5" animBg="1"/>
      <p:bldP spid="95236" grpId="6" animBg="1"/>
      <p:bldP spid="95236" grpId="7" animBg="1"/>
      <p:bldP spid="95236" grpId="8" animBg="1"/>
      <p:bldP spid="95238" grpId="0" animBg="1"/>
      <p:bldP spid="95239" grpId="0" animBg="1"/>
      <p:bldP spid="95240" grpId="0" animBg="1"/>
      <p:bldP spid="95241" grpId="0" animBg="1"/>
      <p:bldP spid="95242" grpId="0" animBg="1"/>
      <p:bldP spid="95243" grpId="0" animBg="1"/>
      <p:bldP spid="95244" grpId="0" animBg="1"/>
      <p:bldP spid="95245" grpId="0" animBg="1"/>
      <p:bldP spid="952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85800" y="533400"/>
            <a:ext cx="7705725" cy="5661025"/>
          </a:xfrm>
          <a:custGeom>
            <a:avLst/>
            <a:gdLst>
              <a:gd name="T0" fmla="*/ 1382130800 w 21600"/>
              <a:gd name="T1" fmla="*/ 150221338 h 21600"/>
              <a:gd name="T2" fmla="*/ 372640967 w 21600"/>
              <a:gd name="T3" fmla="*/ 741833290 h 21600"/>
              <a:gd name="T4" fmla="*/ 1382130800 w 21600"/>
              <a:gd name="T5" fmla="*/ 1483666580 h 21600"/>
              <a:gd name="T6" fmla="*/ 2147483647 w 21600"/>
              <a:gd name="T7" fmla="*/ 74183329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219200"/>
            <a:ext cx="5832475" cy="2838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dirty="0">
                <a:solidFill>
                  <a:prstClr val="black"/>
                </a:solidFill>
                <a:latin typeface="Arial" charset="0"/>
              </a:rPr>
              <a:t>Делайте людям добро, а не зло, разделяйте с ними и радость и беду, любите, уважайте друг друга.</a:t>
            </a:r>
          </a:p>
        </p:txBody>
      </p:sp>
      <p:pic>
        <p:nvPicPr>
          <p:cNvPr id="11268" name="Picture 4" descr="95o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038600"/>
            <a:ext cx="14097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40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5602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528" y="404664"/>
            <a:ext cx="8496944" cy="158606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Решением ЮНЕСКО в 1995 году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1187450" y="3573463"/>
            <a:ext cx="2376488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chemeClr val="accent2"/>
                </a:solidFill>
              </a:rPr>
              <a:t>объявлен</a:t>
            </a:r>
          </a:p>
        </p:txBody>
      </p:sp>
      <p:pic>
        <p:nvPicPr>
          <p:cNvPr id="10245" name="Picture 5" descr="день толерантнос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133600"/>
            <a:ext cx="4287837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250825" y="4076700"/>
            <a:ext cx="4537075" cy="1981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E2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Международным Днём Толерантности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>
            <a:off x="395536" y="1988840"/>
            <a:ext cx="4032448" cy="10797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dirty="0">
                <a:ln w="28575">
                  <a:solidFill>
                    <a:srgbClr val="660033"/>
                  </a:solidFill>
                  <a:round/>
                  <a:headEnd/>
                  <a:tailEnd/>
                </a:ln>
                <a:solidFill>
                  <a:srgbClr val="660033"/>
                </a:solidFill>
                <a:cs typeface="Arial"/>
              </a:rPr>
              <a:t>16  НОЯБРЯ</a:t>
            </a:r>
          </a:p>
        </p:txBody>
      </p:sp>
    </p:spTree>
    <p:extLst>
      <p:ext uri="{BB962C8B-B14F-4D97-AF65-F5344CB8AC3E}">
        <p14:creationId xmlns:p14="http://schemas.microsoft.com/office/powerpoint/2010/main" val="329416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6" grpId="0"/>
      <p:bldP spid="102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50" t="20526" r="24968" b="26468"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rgbClr val="FF6600"/>
                </a:solidFill>
              </a:rPr>
              <a:t>ТОЛЕРАНТНОСТЬ-</a:t>
            </a:r>
            <a:endParaRPr lang="ru-RU" sz="4800" b="1" smtClean="0">
              <a:solidFill>
                <a:srgbClr val="FF6600"/>
              </a:solidFill>
            </a:endParaRP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6725" y="1844675"/>
            <a:ext cx="4752975" cy="4105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</a:t>
            </a:r>
            <a:r>
              <a:rPr lang="ru-RU" b="1" smtClean="0">
                <a:solidFill>
                  <a:srgbClr val="000099"/>
                </a:solidFill>
              </a:rPr>
              <a:t>Терпимость к чужому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99"/>
                </a:solidFill>
              </a:rPr>
              <a:t>         образу жизни,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99"/>
                </a:solidFill>
              </a:rPr>
              <a:t>           поведению,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99"/>
                </a:solidFill>
              </a:rPr>
              <a:t>             обычаям,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99"/>
                </a:solidFill>
              </a:rPr>
              <a:t>            мнениям        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000099"/>
                </a:solidFill>
              </a:rPr>
              <a:t>      и  верованиям</a:t>
            </a:r>
          </a:p>
          <a:p>
            <a:pPr eaLnBrk="1" hangingPunct="1"/>
            <a:endParaRPr lang="ru-RU" b="1" smtClean="0">
              <a:solidFill>
                <a:srgbClr val="000099"/>
              </a:solidFill>
            </a:endParaRPr>
          </a:p>
        </p:txBody>
      </p:sp>
      <p:pic>
        <p:nvPicPr>
          <p:cNvPr id="62469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7513" y="1557338"/>
            <a:ext cx="3035300" cy="4464050"/>
          </a:xfrm>
        </p:spPr>
      </p:pic>
    </p:spTree>
    <p:extLst>
      <p:ext uri="{BB962C8B-B14F-4D97-AF65-F5344CB8AC3E}">
        <p14:creationId xmlns:p14="http://schemas.microsoft.com/office/powerpoint/2010/main" val="249727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4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riroda-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 rot="18703586">
            <a:off x="4089735" y="1245095"/>
            <a:ext cx="3197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Терпение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653715">
            <a:off x="5521446" y="2390327"/>
            <a:ext cx="3119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Чуткость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8553">
            <a:off x="4936716" y="3727151"/>
            <a:ext cx="4590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Снисходительность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3238278" flipV="1">
            <a:off x="3753369" y="4944006"/>
            <a:ext cx="458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Доброжелательность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8520329">
            <a:off x="1222979" y="4702316"/>
            <a:ext cx="367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Сопереживание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1137223">
            <a:off x="642910" y="2928934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             </a:t>
            </a:r>
            <a:r>
              <a:rPr lang="ru-RU" sz="4000" b="1" dirty="0" smtClean="0">
                <a:solidFill>
                  <a:srgbClr val="FFFF00"/>
                </a:solidFill>
              </a:rPr>
              <a:t> Доверие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987291">
            <a:off x="428164" y="1595986"/>
            <a:ext cx="2915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                     </a:t>
            </a:r>
            <a:r>
              <a:rPr lang="ru-RU" sz="4000" b="1" dirty="0" smtClean="0">
                <a:solidFill>
                  <a:srgbClr val="FFFF00"/>
                </a:solidFill>
              </a:rPr>
              <a:t>Прощение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3533102">
            <a:off x="1968852" y="837555"/>
            <a:ext cx="2792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             </a:t>
            </a:r>
            <a:r>
              <a:rPr lang="ru-RU" sz="4000" b="1" dirty="0" smtClean="0">
                <a:solidFill>
                  <a:srgbClr val="FFFF00"/>
                </a:solidFill>
              </a:rPr>
              <a:t>Уважение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-357214"/>
            <a:ext cx="6286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                                                                        </a:t>
            </a:r>
            <a:r>
              <a:rPr lang="ru-RU" sz="3600" b="1" i="1" dirty="0" smtClean="0">
                <a:solidFill>
                  <a:srgbClr val="FFFF00"/>
                </a:solidFill>
              </a:rPr>
              <a:t>ТОЛЕРАНТНОСТЬ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2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2590-5218-464D-A9AD-70900AA99FB7}" type="slidenum">
              <a:rPr lang="ru-RU">
                <a:solidFill>
                  <a:srgbClr val="FFFFFF"/>
                </a:solidFill>
              </a:rPr>
              <a:pPr/>
              <a:t>5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81000" y="304800"/>
          <a:ext cx="8458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7126" name="Group 86"/>
          <p:cNvGrpSpPr>
            <a:grpSpLocks/>
          </p:cNvGrpSpPr>
          <p:nvPr/>
        </p:nvGrpSpPr>
        <p:grpSpPr bwMode="auto">
          <a:xfrm>
            <a:off x="533400" y="1143000"/>
            <a:ext cx="8001000" cy="5564188"/>
            <a:chOff x="336" y="720"/>
            <a:chExt cx="5040" cy="3505"/>
          </a:xfrm>
        </p:grpSpPr>
        <p:sp>
          <p:nvSpPr>
            <p:cNvPr id="87112" name="AutoShape 72"/>
            <p:cNvSpPr>
              <a:spLocks noChangeArrowheads="1"/>
            </p:cNvSpPr>
            <p:nvPr/>
          </p:nvSpPr>
          <p:spPr bwMode="auto">
            <a:xfrm>
              <a:off x="336" y="816"/>
              <a:ext cx="4656" cy="3312"/>
            </a:xfrm>
            <a:prstGeom prst="sun">
              <a:avLst>
                <a:gd name="adj" fmla="val 25000"/>
              </a:avLst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7114" name="Text Box 74"/>
            <p:cNvSpPr txBox="1">
              <a:spLocks noChangeArrowheads="1"/>
            </p:cNvSpPr>
            <p:nvPr/>
          </p:nvSpPr>
          <p:spPr bwMode="auto">
            <a:xfrm>
              <a:off x="1680" y="2112"/>
              <a:ext cx="23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4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Толерантность</a:t>
              </a:r>
            </a:p>
          </p:txBody>
        </p:sp>
        <p:sp>
          <p:nvSpPr>
            <p:cNvPr id="87115" name="Text Box 75"/>
            <p:cNvSpPr txBox="1">
              <a:spLocks noChangeArrowheads="1"/>
            </p:cNvSpPr>
            <p:nvPr/>
          </p:nvSpPr>
          <p:spPr bwMode="auto">
            <a:xfrm>
              <a:off x="2496" y="816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7117" name="Text Box 77"/>
            <p:cNvSpPr txBox="1">
              <a:spLocks noChangeArrowheads="1"/>
            </p:cNvSpPr>
            <p:nvPr/>
          </p:nvSpPr>
          <p:spPr bwMode="auto">
            <a:xfrm rot="5400000" flipV="1">
              <a:off x="2218" y="1046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Прощение</a:t>
              </a:r>
            </a:p>
          </p:txBody>
        </p:sp>
        <p:sp>
          <p:nvSpPr>
            <p:cNvPr id="87118" name="Text Box 78"/>
            <p:cNvSpPr txBox="1">
              <a:spLocks noChangeArrowheads="1"/>
            </p:cNvSpPr>
            <p:nvPr/>
          </p:nvSpPr>
          <p:spPr bwMode="auto">
            <a:xfrm rot="5400000">
              <a:off x="2217" y="3687"/>
              <a:ext cx="86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4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16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Милосердие</a:t>
              </a:r>
            </a:p>
          </p:txBody>
        </p:sp>
        <p:sp>
          <p:nvSpPr>
            <p:cNvPr id="87119" name="Text Box 79"/>
            <p:cNvSpPr txBox="1">
              <a:spLocks noChangeArrowheads="1"/>
            </p:cNvSpPr>
            <p:nvPr/>
          </p:nvSpPr>
          <p:spPr bwMode="auto">
            <a:xfrm>
              <a:off x="528" y="2352"/>
              <a:ext cx="8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Сострадание</a:t>
              </a:r>
            </a:p>
          </p:txBody>
        </p:sp>
        <p:sp>
          <p:nvSpPr>
            <p:cNvPr id="87120" name="Text Box 80"/>
            <p:cNvSpPr txBox="1">
              <a:spLocks noChangeArrowheads="1"/>
            </p:cNvSpPr>
            <p:nvPr/>
          </p:nvSpPr>
          <p:spPr bwMode="auto">
            <a:xfrm rot="2105435">
              <a:off x="960" y="1488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Терпимость</a:t>
              </a:r>
            </a:p>
          </p:txBody>
        </p:sp>
        <p:sp>
          <p:nvSpPr>
            <p:cNvPr id="87121" name="Text Box 81"/>
            <p:cNvSpPr txBox="1">
              <a:spLocks noChangeArrowheads="1"/>
            </p:cNvSpPr>
            <p:nvPr/>
          </p:nvSpPr>
          <p:spPr bwMode="auto">
            <a:xfrm rot="-2489279">
              <a:off x="3456" y="1440"/>
              <a:ext cx="9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Сочувствие</a:t>
              </a:r>
            </a:p>
          </p:txBody>
        </p:sp>
        <p:sp>
          <p:nvSpPr>
            <p:cNvPr id="87122" name="Text Box 82"/>
            <p:cNvSpPr txBox="1">
              <a:spLocks noChangeArrowheads="1"/>
            </p:cNvSpPr>
            <p:nvPr/>
          </p:nvSpPr>
          <p:spPr bwMode="auto">
            <a:xfrm rot="2068264">
              <a:off x="3557" y="3313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Уважение</a:t>
              </a:r>
            </a:p>
          </p:txBody>
        </p:sp>
        <p:sp>
          <p:nvSpPr>
            <p:cNvPr id="87123" name="Text Box 83"/>
            <p:cNvSpPr txBox="1">
              <a:spLocks noChangeArrowheads="1"/>
            </p:cNvSpPr>
            <p:nvPr/>
          </p:nvSpPr>
          <p:spPr bwMode="auto">
            <a:xfrm rot="-2471156">
              <a:off x="762" y="3266"/>
              <a:ext cx="11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Содействие</a:t>
              </a:r>
            </a:p>
          </p:txBody>
        </p:sp>
        <p:sp>
          <p:nvSpPr>
            <p:cNvPr id="87124" name="Text Box 84"/>
            <p:cNvSpPr txBox="1">
              <a:spLocks noChangeArrowheads="1"/>
            </p:cNvSpPr>
            <p:nvPr/>
          </p:nvSpPr>
          <p:spPr bwMode="auto">
            <a:xfrm>
              <a:off x="3984" y="2304"/>
              <a:ext cx="13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sz="1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Взаимопонимание</a:t>
              </a:r>
            </a:p>
          </p:txBody>
        </p:sp>
      </p:grpSp>
      <p:sp>
        <p:nvSpPr>
          <p:cNvPr id="87125" name="Text Box 85"/>
          <p:cNvSpPr txBox="1">
            <a:spLocks noChangeArrowheads="1"/>
          </p:cNvSpPr>
          <p:nvPr/>
        </p:nvSpPr>
        <p:spPr bwMode="auto">
          <a:xfrm>
            <a:off x="609600" y="152400"/>
            <a:ext cx="815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Толерантность это</a:t>
            </a:r>
          </a:p>
        </p:txBody>
      </p:sp>
    </p:spTree>
    <p:extLst>
      <p:ext uri="{BB962C8B-B14F-4D97-AF65-F5344CB8AC3E}">
        <p14:creationId xmlns:p14="http://schemas.microsoft.com/office/powerpoint/2010/main" val="416573493"/>
      </p:ext>
    </p:extLst>
  </p:cSld>
  <p:clrMapOvr>
    <a:masterClrMapping/>
  </p:clrMapOvr>
  <p:transition advTm="18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7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6374-8D7C-4852-984E-491D1014280F}" type="slidenum">
              <a:rPr lang="ru-RU">
                <a:solidFill>
                  <a:srgbClr val="FFFFFF"/>
                </a:solidFill>
              </a:rPr>
              <a:pPr/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3352800"/>
          </a:xfrm>
        </p:spPr>
        <p:txBody>
          <a:bodyPr/>
          <a:lstStyle/>
          <a:p>
            <a:r>
              <a:rPr lang="ru-RU" sz="9600" dirty="0">
                <a:solidFill>
                  <a:srgbClr val="FF0000"/>
                </a:solidFill>
                <a:latin typeface="Times New Roman" pitchFamily="18" charset="0"/>
              </a:rPr>
              <a:t>Мы очень разные, но мы вместе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295061"/>
      </p:ext>
    </p:extLst>
  </p:cSld>
  <p:clrMapOvr>
    <a:masterClrMapping/>
  </p:clrMapOvr>
  <p:transition advTm="60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57F55-8B22-4095-AE60-AF4325F400DB}" type="slidenum">
              <a:rPr lang="ru-RU">
                <a:solidFill>
                  <a:srgbClr val="FFFFFF"/>
                </a:solidFill>
              </a:rPr>
              <a:pPr/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ru-RU" sz="6000">
                <a:solidFill>
                  <a:srgbClr val="CC3300"/>
                </a:solidFill>
                <a:latin typeface="Times New Roman" pitchFamily="18" charset="0"/>
              </a:rPr>
              <a:t>Нас объединяет то, что</a:t>
            </a:r>
            <a:endParaRPr lang="ru-RU" sz="6000"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Все мы люди</a:t>
            </a:r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Живем на одной планете</a:t>
            </a:r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Живем в одном городе, республике</a:t>
            </a:r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Учимся в одной школе, в одном классе</a:t>
            </a:r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Живем на одних улицах</a:t>
            </a:r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Носим одну одежду, очки</a:t>
            </a:r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Занимаемся одним делом</a:t>
            </a:r>
          </a:p>
          <a:p>
            <a:pPr>
              <a:lnSpc>
                <a:spcPct val="90000"/>
              </a:lnSpc>
            </a:pPr>
            <a:r>
              <a:rPr lang="ru-RU" sz="3600" b="1">
                <a:solidFill>
                  <a:srgbClr val="0033CC"/>
                </a:solidFill>
                <a:latin typeface="Times New Roman" pitchFamily="18" charset="0"/>
              </a:rPr>
              <a:t>Похожи глаза, волосы</a:t>
            </a:r>
          </a:p>
        </p:txBody>
      </p:sp>
    </p:spTree>
    <p:extLst>
      <p:ext uri="{BB962C8B-B14F-4D97-AF65-F5344CB8AC3E}">
        <p14:creationId xmlns:p14="http://schemas.microsoft.com/office/powerpoint/2010/main" val="3839473247"/>
      </p:ext>
    </p:extLst>
  </p:cSld>
  <p:clrMapOvr>
    <a:masterClrMapping/>
  </p:clrMapOvr>
  <p:transition advTm="26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D715-F70D-44A3-A860-B885AEC8A6AE}" type="slidenum">
              <a:rPr lang="ru-RU">
                <a:solidFill>
                  <a:srgbClr val="FFFFFF"/>
                </a:solidFill>
              </a:rPr>
              <a:pPr/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ru-RU" sz="7200">
                <a:solidFill>
                  <a:srgbClr val="CC3300"/>
                </a:solidFill>
              </a:rPr>
              <a:t>Нас различает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Рост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Цвет волос и глаз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Одежда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Знания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Национальность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Фигура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Возраст (старые и молодые)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Характер</a:t>
            </a:r>
          </a:p>
          <a:p>
            <a:pPr lvl="2">
              <a:lnSpc>
                <a:spcPct val="80000"/>
              </a:lnSpc>
            </a:pPr>
            <a:r>
              <a:rPr lang="ru-RU" sz="4000" b="1">
                <a:solidFill>
                  <a:srgbClr val="0033CC"/>
                </a:solidFill>
                <a:latin typeface="Times New Roman" pitchFamily="18" charset="0"/>
              </a:rPr>
              <a:t>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2843614998"/>
      </p:ext>
    </p:extLst>
  </p:cSld>
  <p:clrMapOvr>
    <a:masterClrMapping/>
  </p:clrMapOvr>
  <p:transition advTm="10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6F31-D42A-4F3D-A6D0-55B3EBC984F8}" type="slidenum">
              <a:rPr lang="ru-RU">
                <a:solidFill>
                  <a:srgbClr val="FFFFFF"/>
                </a:solidFill>
              </a:rPr>
              <a:pPr/>
              <a:t>9</a:t>
            </a:fld>
            <a:endParaRPr lang="ru-RU">
              <a:solidFill>
                <a:srgbClr val="FFFFFF"/>
              </a:solidFill>
            </a:endParaRPr>
          </a:p>
        </p:txBody>
      </p:sp>
      <p:pic>
        <p:nvPicPr>
          <p:cNvPr id="76804" name="Picture 4" descr="Не толерантно!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4513263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876800" y="609600"/>
            <a:ext cx="35814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40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Мы разные, но должны жить в мире.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40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 толерантно доказывать свое право на разность подобным образом</a:t>
            </a:r>
          </a:p>
        </p:txBody>
      </p:sp>
    </p:spTree>
    <p:extLst>
      <p:ext uri="{BB962C8B-B14F-4D97-AF65-F5344CB8AC3E}">
        <p14:creationId xmlns:p14="http://schemas.microsoft.com/office/powerpoint/2010/main" val="565572527"/>
      </p:ext>
    </p:extLst>
  </p:cSld>
  <p:clrMapOvr>
    <a:masterClrMapping/>
  </p:clrMapOvr>
  <p:transition advTm="4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трудничество">
  <a:themeElements>
    <a:clrScheme name="Сотрудничество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отрудничество">
  <a:themeElements>
    <a:clrScheme name="Сотрудничество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Сотрудничество">
  <a:themeElements>
    <a:clrScheme name="Сотрудничество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Сотрудничество">
  <a:themeElements>
    <a:clrScheme name="Сотрудничество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Сотрудничество">
  <a:themeElements>
    <a:clrScheme name="Сотрудничество 5">
      <a:dk1>
        <a:srgbClr val="8ABA8D"/>
      </a:dk1>
      <a:lt1>
        <a:srgbClr val="FFFFFF"/>
      </a:lt1>
      <a:dk2>
        <a:srgbClr val="6FB56D"/>
      </a:dk2>
      <a:lt2>
        <a:srgbClr val="DCF1F4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213</Words>
  <Application>Microsoft Office PowerPoint</Application>
  <PresentationFormat>Экран (4:3)</PresentationFormat>
  <Paragraphs>73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5_Тема Office</vt:lpstr>
      <vt:lpstr>14_Оформление по умолчанию</vt:lpstr>
      <vt:lpstr>Сотрудничество</vt:lpstr>
      <vt:lpstr>1_Сотрудничество</vt:lpstr>
      <vt:lpstr>2_Сотрудничество</vt:lpstr>
      <vt:lpstr>3_Сотрудничество</vt:lpstr>
      <vt:lpstr>4_Сотрудничество</vt:lpstr>
      <vt:lpstr>Тема Office</vt:lpstr>
      <vt:lpstr>1_Тема Office</vt:lpstr>
      <vt:lpstr>2_Тема Office</vt:lpstr>
      <vt:lpstr>8_Тема Office</vt:lpstr>
      <vt:lpstr>16 ноября  Международный День толерантности </vt:lpstr>
      <vt:lpstr>Презентация PowerPoint</vt:lpstr>
      <vt:lpstr>ТОЛЕРАНТНОСТЬ-</vt:lpstr>
      <vt:lpstr>Презентация PowerPoint</vt:lpstr>
      <vt:lpstr>Презентация PowerPoint</vt:lpstr>
      <vt:lpstr>Мы очень разные, но мы вместе</vt:lpstr>
      <vt:lpstr>Нас объединяет то, что</vt:lpstr>
      <vt:lpstr>Нас различает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ноября  Международный День толерантности</dc:title>
  <dc:creator>Саша</dc:creator>
  <cp:lastModifiedBy>Саша</cp:lastModifiedBy>
  <cp:revision>7</cp:revision>
  <dcterms:created xsi:type="dcterms:W3CDTF">2012-11-12T17:49:33Z</dcterms:created>
  <dcterms:modified xsi:type="dcterms:W3CDTF">2014-10-06T15:10:19Z</dcterms:modified>
</cp:coreProperties>
</file>