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49" y="5349903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2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BDA46-C9C1-436B-A27D-1B80AD6190B9}" type="datetimeFigureOut">
              <a:rPr lang="ru-RU" smtClean="0"/>
              <a:t>05.03.2013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1B650FE-03F0-454F-AE16-69997D141B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BDA46-C9C1-436B-A27D-1B80AD6190B9}" type="datetimeFigureOut">
              <a:rPr lang="ru-RU" smtClean="0"/>
              <a:t>05.03.2013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650FE-03F0-454F-AE16-69997D141B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7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7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BDA46-C9C1-436B-A27D-1B80AD6190B9}" type="datetimeFigureOut">
              <a:rPr lang="ru-RU" smtClean="0"/>
              <a:t>05.03.2013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650FE-03F0-454F-AE16-69997D141B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BDA46-C9C1-436B-A27D-1B80AD6190B9}" type="datetimeFigureOut">
              <a:rPr lang="ru-RU" smtClean="0"/>
              <a:t>05.03.2013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1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1B650FE-03F0-454F-AE16-69997D141B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49" y="3444903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BDA46-C9C1-436B-A27D-1B80AD6190B9}" type="datetimeFigureOut">
              <a:rPr lang="ru-RU" smtClean="0"/>
              <a:t>05.03.2013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650FE-03F0-454F-AE16-69997D141B8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6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BDA46-C9C1-436B-A27D-1B80AD6190B9}" type="datetimeFigureOut">
              <a:rPr lang="ru-RU" smtClean="0"/>
              <a:t>05.03.2013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650FE-03F0-454F-AE16-69997D141B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1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5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6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5" y="1316038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1" y="1316038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BDA46-C9C1-436B-A27D-1B80AD6190B9}" type="datetimeFigureOut">
              <a:rPr lang="ru-RU" smtClean="0"/>
              <a:t>05.03.2013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1B650FE-03F0-454F-AE16-69997D141B8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49" y="6019801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BDA46-C9C1-436B-A27D-1B80AD6190B9}" type="datetimeFigureOut">
              <a:rPr lang="ru-RU" smtClean="0"/>
              <a:t>05.03.2013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650FE-03F0-454F-AE16-69997D141B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BDA46-C9C1-436B-A27D-1B80AD6190B9}" type="datetimeFigureOut">
              <a:rPr lang="ru-RU" smtClean="0"/>
              <a:t>05.03.2013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650FE-03F0-454F-AE16-69997D141B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49" y="5849118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1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1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1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BDA46-C9C1-436B-A27D-1B80AD6190B9}" type="datetimeFigureOut">
              <a:rPr lang="ru-RU" smtClean="0"/>
              <a:t>05.03.2013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650FE-03F0-454F-AE16-69997D141B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BDA46-C9C1-436B-A27D-1B80AD6190B9}" type="datetimeFigureOut">
              <a:rPr lang="ru-RU" smtClean="0"/>
              <a:t>05.03.2013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650FE-03F0-454F-AE16-69997D141B8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9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49" y="1050899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3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1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0FBDA46-C9C1-436B-A27D-1B80AD6190B9}" type="datetimeFigureOut">
              <a:rPr lang="ru-RU" smtClean="0"/>
              <a:t>05.03.2013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1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1B650FE-03F0-454F-AE16-69997D141B8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49" y="1050899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49" y="1057987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misterforex.ru/gdefon/download/site/misterforex/id/77208/name/osen-oboi_listopad_listva_derevya_listya_park_les/" TargetMode="External"/><Relationship Id="rId2" Type="http://schemas.openxmlformats.org/officeDocument/2006/relationships/hyperlink" Target="http://www.design-warez.ru/pictures/beautiful/46396-krasivye-kartinki-dozhd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milinda.com.ua/viewtopic.php?t=130&amp;p=303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-1476672" y="260648"/>
            <a:ext cx="7772400" cy="1500187"/>
          </a:xfrm>
        </p:spPr>
        <p:txBody>
          <a:bodyPr>
            <a:noAutofit/>
          </a:bodyPr>
          <a:lstStyle/>
          <a:p>
            <a:r>
              <a:rPr lang="ru-RU" sz="10000" dirty="0" smtClean="0"/>
              <a:t>  </a:t>
            </a:r>
            <a:endParaRPr lang="ru-RU" sz="10000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9" y="-13447"/>
            <a:ext cx="9135127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610839" y="2967335"/>
            <a:ext cx="19223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осень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19144" y="2967335"/>
            <a:ext cx="330571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осень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363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9158671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094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tat20.privet.ru/lr/0b254bafbf0976f5ecde3c4763cc60c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264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435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http://www.eso-online.ru/image/%7B49be8a8a-cbef-4c48-9889-031ce17b4388%7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"/>
            <a:ext cx="7272809" cy="68983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874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498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Презентацию составила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Учитель начальных классов МБОУ СОШ </a:t>
            </a:r>
            <a:r>
              <a:rPr lang="ru-RU" dirty="0" err="1" smtClean="0"/>
              <a:t>г.Мамоново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err="1" smtClean="0"/>
              <a:t>Гордынец</a:t>
            </a:r>
            <a:r>
              <a:rPr lang="ru-RU" dirty="0" smtClean="0"/>
              <a:t> Ольга Павловна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8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1844825"/>
            <a:ext cx="4572000" cy="369331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dirty="0" smtClean="0">
                <a:hlinkClick r:id="rId2"/>
              </a:rPr>
              <a:t>http://www.design-warez.ru/pictures/beautiful/46396-krasivye-kartinki-dozhd.html</a:t>
            </a:r>
            <a:endParaRPr lang="ru-RU" dirty="0" smtClean="0"/>
          </a:p>
          <a:p>
            <a:endParaRPr lang="ru-RU" dirty="0" smtClean="0">
              <a:hlinkClick r:id="rId3"/>
            </a:endParaRPr>
          </a:p>
          <a:p>
            <a:r>
              <a:rPr lang="en-US" dirty="0" smtClean="0">
                <a:hlinkClick r:id="rId3"/>
              </a:rPr>
              <a:t>http://misterforex.ru/gdefon/download/site/misterforex/id/77208/name/osen-oboi_listopad_listva_derevya_listya_park_les/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>
                <a:hlinkClick r:id="rId4"/>
              </a:rPr>
              <a:t>http://milinda.com.ua/viewtopic.php?t=130&amp;p=3031</a:t>
            </a:r>
            <a:endParaRPr lang="ru-RU" dirty="0" smtClean="0"/>
          </a:p>
          <a:p>
            <a:r>
              <a:rPr lang="en-US" dirty="0" smtClean="0"/>
              <a:t>http://lnrfgf34jkdl.eu5.org/2013-1-3-45/anekdoti-prikoli-bajki-o-porosenke.php</a:t>
            </a:r>
            <a:endParaRPr lang="ru-RU" dirty="0" smtClean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029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39</TotalTime>
  <Words>29</Words>
  <Application>Microsoft Office PowerPoint</Application>
  <PresentationFormat>Экран (4:3)</PresentationFormat>
  <Paragraphs>13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Презентацию составила</vt:lpstr>
      <vt:lpstr>Источники: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Aleksandr</dc:creator>
  <cp:lastModifiedBy>Aleksandr</cp:lastModifiedBy>
  <cp:revision>4</cp:revision>
  <dcterms:created xsi:type="dcterms:W3CDTF">2013-03-05T06:21:54Z</dcterms:created>
  <dcterms:modified xsi:type="dcterms:W3CDTF">2013-03-05T07:01:26Z</dcterms:modified>
</cp:coreProperties>
</file>