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60" r:id="rId5"/>
    <p:sldId id="257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Класс\IMG_20140907_10394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779407" cy="3284984"/>
          </a:xfrm>
          <a:prstGeom prst="rect">
            <a:avLst/>
          </a:prstGeom>
          <a:noFill/>
        </p:spPr>
      </p:pic>
      <p:pic>
        <p:nvPicPr>
          <p:cNvPr id="1027" name="Picture 3" descr="C:\Users\Home\Desktop\Класс\IMG_20140907_1050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6177" y="3861048"/>
            <a:ext cx="2987824" cy="2996952"/>
          </a:xfrm>
          <a:prstGeom prst="rect">
            <a:avLst/>
          </a:prstGeom>
          <a:noFill/>
        </p:spPr>
      </p:pic>
      <p:pic>
        <p:nvPicPr>
          <p:cNvPr id="1028" name="Picture 4" descr="C:\Users\Home\Desktop\Класс\IMG_20140907_1051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177" y="0"/>
            <a:ext cx="2987824" cy="3284984"/>
          </a:xfrm>
          <a:prstGeom prst="rect">
            <a:avLst/>
          </a:prstGeom>
          <a:noFill/>
        </p:spPr>
      </p:pic>
      <p:pic>
        <p:nvPicPr>
          <p:cNvPr id="1030" name="Picture 6" descr="C:\Users\Home\Desktop\Класс\IMG_20140907_10510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43808" y="0"/>
            <a:ext cx="3168352" cy="3140968"/>
          </a:xfrm>
          <a:prstGeom prst="rect">
            <a:avLst/>
          </a:prstGeom>
          <a:noFill/>
        </p:spPr>
      </p:pic>
      <p:pic>
        <p:nvPicPr>
          <p:cNvPr id="9" name="Picture 5" descr="C:\Users\Home\Desktop\Класс\IMG_20140907_11535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3915023"/>
            <a:ext cx="4067944" cy="2942978"/>
          </a:xfrm>
          <a:prstGeom prst="rect">
            <a:avLst/>
          </a:prstGeom>
          <a:noFill/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67744" y="3284984"/>
            <a:ext cx="4464496" cy="70609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Спортивный праздник</a:t>
            </a:r>
            <a:endParaRPr lang="ru-RU" sz="36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Библиотечный урок</a:t>
            </a:r>
            <a:endParaRPr lang="ru-RU" sz="3600" b="1" i="1" dirty="0"/>
          </a:p>
        </p:txBody>
      </p:sp>
      <p:pic>
        <p:nvPicPr>
          <p:cNvPr id="3074" name="Picture 2" descr="C:\Users\Home\Desktop\Класс\IMG_20141114_1108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23528" y="1268760"/>
            <a:ext cx="8352349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Научно – практическая конференция</a:t>
            </a:r>
            <a:endParaRPr lang="ru-RU" sz="3600" b="1" i="1" dirty="0"/>
          </a:p>
        </p:txBody>
      </p:sp>
      <p:pic>
        <p:nvPicPr>
          <p:cNvPr id="1026" name="Picture 2" descr="D:\Елена\Фото Класс\IMG_20141219_0941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808" y="1124744"/>
            <a:ext cx="3816424" cy="547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Интеллектуальный марафон </a:t>
            </a:r>
            <a:br>
              <a:rPr lang="ru-RU" sz="3600" b="1" i="1" dirty="0" smtClean="0"/>
            </a:br>
            <a:r>
              <a:rPr lang="ru-RU" sz="3600" b="1" i="1" dirty="0" smtClean="0"/>
              <a:t>«Твои возможности»</a:t>
            </a:r>
            <a:endParaRPr lang="ru-RU" sz="3600" b="1" i="1" dirty="0"/>
          </a:p>
        </p:txBody>
      </p:sp>
      <p:pic>
        <p:nvPicPr>
          <p:cNvPr id="2051" name="Picture 3" descr="D:\Елена\Фото Класс\Фото марафон\DSCN21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1" y="1124744"/>
            <a:ext cx="4128459" cy="3096344"/>
          </a:xfrm>
          <a:prstGeom prst="rect">
            <a:avLst/>
          </a:prstGeom>
          <a:noFill/>
        </p:spPr>
      </p:pic>
      <p:pic>
        <p:nvPicPr>
          <p:cNvPr id="2052" name="Picture 4" descr="D:\Елена\Фото Класс\Фото марафон\DSCN21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976" y="3212976"/>
            <a:ext cx="4644008" cy="3483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ome\Desktop\Класс\IMG_20141030_09202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499992" cy="3219822"/>
          </a:xfrm>
          <a:prstGeom prst="rect">
            <a:avLst/>
          </a:prstGeom>
          <a:noFill/>
        </p:spPr>
      </p:pic>
      <p:pic>
        <p:nvPicPr>
          <p:cNvPr id="2051" name="Picture 3" descr="C:\Users\Home\Desktop\Класс\IMG_20141030_0920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1" y="0"/>
            <a:ext cx="4571999" cy="3212976"/>
          </a:xfrm>
          <a:prstGeom prst="rect">
            <a:avLst/>
          </a:prstGeom>
          <a:noFill/>
        </p:spPr>
      </p:pic>
      <p:pic>
        <p:nvPicPr>
          <p:cNvPr id="2052" name="Picture 4" descr="C:\Users\Home\Desktop\Класс\IMG_20141208_08391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99792" y="3356992"/>
            <a:ext cx="6120680" cy="350100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4221088"/>
            <a:ext cx="2674640" cy="850106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На уроках</a:t>
            </a:r>
            <a:endParaRPr lang="ru-RU" sz="36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60648"/>
            <a:ext cx="2808312" cy="706090"/>
          </a:xfrm>
        </p:spPr>
        <p:txBody>
          <a:bodyPr>
            <a:normAutofit/>
          </a:bodyPr>
          <a:lstStyle/>
          <a:p>
            <a:r>
              <a:rPr lang="ru-RU" sz="3600" b="1" i="1" dirty="0" smtClean="0"/>
              <a:t>Новый год</a:t>
            </a:r>
            <a:endParaRPr lang="ru-RU" sz="3600" b="1" i="1" dirty="0"/>
          </a:p>
        </p:txBody>
      </p:sp>
      <p:pic>
        <p:nvPicPr>
          <p:cNvPr id="4098" name="Picture 2" descr="C:\Users\Home\Desktop\Класс\IMG_20141223_1921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915816" cy="4293096"/>
          </a:xfrm>
          <a:prstGeom prst="rect">
            <a:avLst/>
          </a:prstGeom>
          <a:noFill/>
        </p:spPr>
      </p:pic>
      <p:pic>
        <p:nvPicPr>
          <p:cNvPr id="4099" name="Picture 3" descr="C:\Users\Home\Desktop\Класс\IMG_20141223_1924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07695" y="0"/>
            <a:ext cx="2736305" cy="4293096"/>
          </a:xfrm>
          <a:prstGeom prst="rect">
            <a:avLst/>
          </a:prstGeom>
          <a:noFill/>
        </p:spPr>
      </p:pic>
      <p:pic>
        <p:nvPicPr>
          <p:cNvPr id="4100" name="Picture 4" descr="C:\Users\Home\Desktop\Класс\IMG_20141223_19224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59832" y="2819600"/>
            <a:ext cx="3224957" cy="40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14141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Спортивный праздник</vt:lpstr>
      <vt:lpstr>Библиотечный урок</vt:lpstr>
      <vt:lpstr>Научно – практическая конференция</vt:lpstr>
      <vt:lpstr>Интеллектуальный марафон  «Твои возможности»</vt:lpstr>
      <vt:lpstr>На уроках</vt:lpstr>
      <vt:lpstr>Новый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9</cp:revision>
  <dcterms:created xsi:type="dcterms:W3CDTF">2015-02-01T17:01:36Z</dcterms:created>
  <dcterms:modified xsi:type="dcterms:W3CDTF">2015-02-20T12:03:24Z</dcterms:modified>
</cp:coreProperties>
</file>