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60" r:id="rId4"/>
    <p:sldId id="261" r:id="rId5"/>
    <p:sldId id="258" r:id="rId6"/>
    <p:sldId id="262" r:id="rId7"/>
    <p:sldId id="263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2" r:id="rId20"/>
    <p:sldId id="277" r:id="rId21"/>
    <p:sldId id="278" r:id="rId22"/>
    <p:sldId id="279" r:id="rId23"/>
    <p:sldId id="283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68ADF-EB66-4B4D-9281-EA223431E897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8AA7B-6ADF-41B7-AEF6-148AC69E7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AA7B-6ADF-41B7-AEF6-148AC69E7B0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D498-0017-4513-ACB5-162681085F05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A7D5-492B-4A56-90D5-A834E876D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D498-0017-4513-ACB5-162681085F05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A7D5-492B-4A56-90D5-A834E876D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D498-0017-4513-ACB5-162681085F05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A7D5-492B-4A56-90D5-A834E876D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D498-0017-4513-ACB5-162681085F05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A7D5-492B-4A56-90D5-A834E876D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D498-0017-4513-ACB5-162681085F05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A7D5-492B-4A56-90D5-A834E876D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D498-0017-4513-ACB5-162681085F05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A7D5-492B-4A56-90D5-A834E876D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D498-0017-4513-ACB5-162681085F05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A7D5-492B-4A56-90D5-A834E876D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D498-0017-4513-ACB5-162681085F05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A7D5-492B-4A56-90D5-A834E876D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D498-0017-4513-ACB5-162681085F05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A7D5-492B-4A56-90D5-A834E876D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D498-0017-4513-ACB5-162681085F05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A7D5-492B-4A56-90D5-A834E876D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D498-0017-4513-ACB5-162681085F05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A7D5-492B-4A56-90D5-A834E876D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5D498-0017-4513-ACB5-162681085F05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CA7D5-492B-4A56-90D5-A834E876D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45;&#1057;&#1053;&#1048;\&#1045;&#1088;&#1072;&#1083;&#1072;&#1096;_-_&#1052;&#1072;&#1083;&#1100;&#1095;&#1080;&#1096;&#1082;&#1080;_&#1080;_&#1076;&#1077;&#1074;&#1095;&#1086;&#1085;&#1082;&#1080;__(audiopoisk.com).mp3" TargetMode="Externa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45;&#1057;&#1053;&#1048;\Neposedy-Nerazluchnye-druz_ya(muzofon.com).mp3" TargetMode="Externa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45;&#1057;&#1053;&#1048;\&#1053;&#1077;&#1080;&#1079;&#1074;&#1077;&#1089;&#1090;&#1085;&#1099;&#1081;_&#1080;&#1089;&#1087;&#1086;&#1083;&#1085;&#1080;&#1090;&#1077;&#1083;&#1100;_-_&#1082;&#1083;&#1072;&#1089;&#1089;&#1085;&#1072;&#1103;_&#1082;&#1086;&#1084;&#1087;&#1072;&#1085;&#1080;&#1103;_&#1082;&#1083;&#1072;&#1089;&#1089;&#1085;&#1072;&#1103;_-_(mp3poisk.net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ПЕРВЫЙ  КЛАСС, ПЕРВЫЙ  КЛАСС!</a:t>
            </a:r>
            <a:b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ПРИГЛАСИЛ  НА  ПРАЗДНИК  ВАС!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Documents and Settings\Ирина\Мои документы\Мои рисунки\school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8072494" cy="5143536"/>
          </a:xfrm>
          <a:prstGeom prst="ellipse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кл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3786190"/>
            <a:ext cx="2857500" cy="2686050"/>
          </a:xfrm>
          <a:prstGeom prst="rect">
            <a:avLst/>
          </a:prstGeom>
        </p:spPr>
      </p:pic>
      <p:pic>
        <p:nvPicPr>
          <p:cNvPr id="14" name="Рисунок 13" descr="x_d65849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67646" y="285728"/>
            <a:ext cx="2701751" cy="2428892"/>
          </a:xfrm>
          <a:prstGeom prst="rect">
            <a:avLst/>
          </a:prstGeom>
        </p:spPr>
      </p:pic>
      <p:pic>
        <p:nvPicPr>
          <p:cNvPr id="7" name="Содержимое 6" descr="DSCN0312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285720" y="285728"/>
            <a:ext cx="4476782" cy="3357586"/>
          </a:xfrm>
        </p:spPr>
      </p:pic>
      <p:pic>
        <p:nvPicPr>
          <p:cNvPr id="6" name="Содержимое 5" descr="DSCN0304.jpg"/>
          <p:cNvPicPr>
            <a:picLocks noGrp="1" noChangeAspect="1"/>
          </p:cNvPicPr>
          <p:nvPr>
            <p:ph sz="half" idx="2"/>
          </p:nvPr>
        </p:nvPicPr>
        <p:blipFill>
          <a:blip r:embed="rId5" cstate="email"/>
          <a:stretch>
            <a:fillRect/>
          </a:stretch>
        </p:blipFill>
        <p:spPr>
          <a:xfrm>
            <a:off x="4357686" y="3071810"/>
            <a:ext cx="4572032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кл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3786190"/>
            <a:ext cx="2857500" cy="2686050"/>
          </a:xfrm>
          <a:prstGeom prst="rect">
            <a:avLst/>
          </a:prstGeom>
        </p:spPr>
      </p:pic>
      <p:pic>
        <p:nvPicPr>
          <p:cNvPr id="14" name="Рисунок 13" descr="x_d65849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67646" y="285728"/>
            <a:ext cx="2701751" cy="2428892"/>
          </a:xfrm>
          <a:prstGeom prst="rect">
            <a:avLst/>
          </a:prstGeom>
        </p:spPr>
      </p:pic>
      <p:pic>
        <p:nvPicPr>
          <p:cNvPr id="7" name="Содержимое 6" descr="DSCN0348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714348" y="428604"/>
            <a:ext cx="4286280" cy="3214710"/>
          </a:xfrm>
        </p:spPr>
      </p:pic>
      <p:pic>
        <p:nvPicPr>
          <p:cNvPr id="6" name="Содержимое 5" descr="DSCN0320.jpg"/>
          <p:cNvPicPr>
            <a:picLocks noGrp="1" noChangeAspect="1"/>
          </p:cNvPicPr>
          <p:nvPr>
            <p:ph sz="half" idx="2"/>
          </p:nvPr>
        </p:nvPicPr>
        <p:blipFill>
          <a:blip r:embed="rId5" cstate="email"/>
          <a:stretch>
            <a:fillRect/>
          </a:stretch>
        </p:blipFill>
        <p:spPr>
          <a:xfrm>
            <a:off x="4500562" y="3143248"/>
            <a:ext cx="4286280" cy="321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N035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286248" y="3143248"/>
            <a:ext cx="4500594" cy="3375446"/>
          </a:xfrm>
        </p:spPr>
      </p:pic>
      <p:pic>
        <p:nvPicPr>
          <p:cNvPr id="13" name="Рисунок 12" descr="1кл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5786" y="3786190"/>
            <a:ext cx="2857500" cy="2686050"/>
          </a:xfrm>
          <a:prstGeom prst="rect">
            <a:avLst/>
          </a:prstGeom>
        </p:spPr>
      </p:pic>
      <p:pic>
        <p:nvPicPr>
          <p:cNvPr id="14" name="Рисунок 13" descr="x_d658496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67646" y="285728"/>
            <a:ext cx="2701751" cy="2428892"/>
          </a:xfrm>
          <a:prstGeom prst="rect">
            <a:avLst/>
          </a:prstGeom>
        </p:spPr>
      </p:pic>
      <p:pic>
        <p:nvPicPr>
          <p:cNvPr id="7" name="Содержимое 6" descr="DSCN0303.jpg"/>
          <p:cNvPicPr>
            <a:picLocks noGrp="1" noChangeAspect="1"/>
          </p:cNvPicPr>
          <p:nvPr>
            <p:ph sz="quarter" idx="4"/>
          </p:nvPr>
        </p:nvPicPr>
        <p:blipFill>
          <a:blip r:embed="rId5" cstate="email"/>
          <a:stretch>
            <a:fillRect/>
          </a:stretch>
        </p:blipFill>
        <p:spPr>
          <a:xfrm>
            <a:off x="357158" y="214290"/>
            <a:ext cx="4572032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кл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3786190"/>
            <a:ext cx="2857500" cy="2686050"/>
          </a:xfrm>
          <a:prstGeom prst="rect">
            <a:avLst/>
          </a:prstGeom>
        </p:spPr>
      </p:pic>
      <p:pic>
        <p:nvPicPr>
          <p:cNvPr id="14" name="Рисунок 13" descr="x_d65849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67646" y="285728"/>
            <a:ext cx="2701751" cy="2428892"/>
          </a:xfrm>
          <a:prstGeom prst="rect">
            <a:avLst/>
          </a:prstGeom>
        </p:spPr>
      </p:pic>
      <p:pic>
        <p:nvPicPr>
          <p:cNvPr id="6" name="Содержимое 5" descr="Изображение 005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214282" y="357166"/>
            <a:ext cx="4762533" cy="3571900"/>
          </a:xfrm>
        </p:spPr>
      </p:pic>
      <p:pic>
        <p:nvPicPr>
          <p:cNvPr id="7" name="Содержимое 6" descr="Изображение 003.jpg"/>
          <p:cNvPicPr>
            <a:picLocks noGrp="1" noChangeAspect="1"/>
          </p:cNvPicPr>
          <p:nvPr>
            <p:ph sz="quarter" idx="4"/>
          </p:nvPr>
        </p:nvPicPr>
        <p:blipFill>
          <a:blip r:embed="rId5" cstate="email"/>
          <a:stretch>
            <a:fillRect/>
          </a:stretch>
        </p:blipFill>
        <p:spPr>
          <a:xfrm>
            <a:off x="4143372" y="3000372"/>
            <a:ext cx="4714908" cy="3536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2428868"/>
            <a:ext cx="11585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МАШ__НА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ПРУЖ__НА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ДАЧ__.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SCN0352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4143372" y="2857496"/>
            <a:ext cx="4786346" cy="3589759"/>
          </a:xfrm>
        </p:spPr>
      </p:pic>
      <p:pic>
        <p:nvPicPr>
          <p:cNvPr id="7" name="Содержимое 6" descr="DSCN035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85720" y="285728"/>
            <a:ext cx="4714908" cy="3536181"/>
          </a:xfrm>
        </p:spPr>
      </p:pic>
      <p:pic>
        <p:nvPicPr>
          <p:cNvPr id="9" name="Рисунок 8" descr="c70ae680056b623f003698fba6464fcee6fe048c.preview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429388" y="428604"/>
            <a:ext cx="1982576" cy="2011418"/>
          </a:xfrm>
          <a:prstGeom prst="ellipse">
            <a:avLst/>
          </a:prstGeom>
        </p:spPr>
      </p:pic>
      <p:pic>
        <p:nvPicPr>
          <p:cNvPr id="10" name="Рисунок 9" descr="c70ae680056b623f003698fba6464fcee6fe048c.preview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928662" y="4143380"/>
            <a:ext cx="1919280" cy="221455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DSCN035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42852"/>
            <a:ext cx="4610104" cy="3457578"/>
          </a:xfrm>
        </p:spPr>
      </p:pic>
      <p:pic>
        <p:nvPicPr>
          <p:cNvPr id="16" name="Содержимое 15" descr="DSCN036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214810" y="2928934"/>
            <a:ext cx="4714908" cy="3536181"/>
          </a:xfrm>
        </p:spPr>
      </p:pic>
      <p:pic>
        <p:nvPicPr>
          <p:cNvPr id="17" name="Рисунок 16" descr="c70ae680056b623f003698fba6464fcee6fe048c.preview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572264" y="428604"/>
            <a:ext cx="1901169" cy="1928826"/>
          </a:xfrm>
          <a:prstGeom prst="ellipse">
            <a:avLst/>
          </a:prstGeom>
        </p:spPr>
      </p:pic>
      <p:pic>
        <p:nvPicPr>
          <p:cNvPr id="18" name="Рисунок 17" descr="c70ae680056b623f003698fba6464fcee6fe048c.preview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357290" y="4000504"/>
            <a:ext cx="1985976" cy="2291511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036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285728"/>
            <a:ext cx="4857784" cy="3643338"/>
          </a:xfrm>
        </p:spPr>
      </p:pic>
      <p:pic>
        <p:nvPicPr>
          <p:cNvPr id="6" name="Содержимое 5" descr="DSCN036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143372" y="3000372"/>
            <a:ext cx="4857784" cy="3643338"/>
          </a:xfrm>
        </p:spPr>
      </p:pic>
      <p:pic>
        <p:nvPicPr>
          <p:cNvPr id="8" name="Рисунок 7" descr="c70ae680056b623f003698fba6464fcee6fe048c.preview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928662" y="4143380"/>
            <a:ext cx="2043106" cy="2357430"/>
          </a:xfrm>
          <a:prstGeom prst="ellipse">
            <a:avLst/>
          </a:prstGeom>
        </p:spPr>
      </p:pic>
      <p:pic>
        <p:nvPicPr>
          <p:cNvPr id="9" name="Рисунок 8" descr="c70ae680056b623f003698fba6464fcee6fe048c.preview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642678" y="500042"/>
            <a:ext cx="1971581" cy="200026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3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5" y="214290"/>
            <a:ext cx="8382059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ea3a8cba1e75adaa07d78cfac7186f7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529"/>
            <a:ext cx="9144000" cy="6852471"/>
          </a:xfrm>
        </p:spPr>
      </p:pic>
      <p:pic>
        <p:nvPicPr>
          <p:cNvPr id="5" name="Ералаш_-_Мальчишки_и_девчонки__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21533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ти и родители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785918" y="285728"/>
            <a:ext cx="5500726" cy="62796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Neposedy-Nerazluchnye-druz_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2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ипло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20589"/>
            <a:ext cx="4786345" cy="67771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Изображение 0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1928794" y="2000240"/>
            <a:ext cx="5429288" cy="16859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Всем счастья и радости!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До сентября!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DSCN031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285727"/>
            <a:ext cx="8286808" cy="62151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285728"/>
            <a:ext cx="8286807" cy="62151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DSCN036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42852"/>
            <a:ext cx="8341837" cy="62563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DSCN0324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Неизвестный_исполнитель_-_классная_компания_классная_-_(mp3poisk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50109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numSld="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N034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28596" y="285728"/>
            <a:ext cx="4540254" cy="3405191"/>
          </a:xfrm>
        </p:spPr>
      </p:pic>
      <p:pic>
        <p:nvPicPr>
          <p:cNvPr id="10" name="Содержимое 9" descr="DSCN0346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214810" y="3214686"/>
            <a:ext cx="4543428" cy="3407571"/>
          </a:xfrm>
        </p:spPr>
      </p:pic>
      <p:pic>
        <p:nvPicPr>
          <p:cNvPr id="13" name="Рисунок 12" descr="1кл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5786" y="3786190"/>
            <a:ext cx="2857500" cy="2686050"/>
          </a:xfrm>
          <a:prstGeom prst="rect">
            <a:avLst/>
          </a:prstGeom>
        </p:spPr>
      </p:pic>
      <p:pic>
        <p:nvPicPr>
          <p:cNvPr id="14" name="Рисунок 13" descr="x_d658496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72066" y="0"/>
            <a:ext cx="3575820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кл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3786190"/>
            <a:ext cx="2857500" cy="2686050"/>
          </a:xfrm>
          <a:prstGeom prst="rect">
            <a:avLst/>
          </a:prstGeom>
        </p:spPr>
      </p:pic>
      <p:pic>
        <p:nvPicPr>
          <p:cNvPr id="14" name="Рисунок 13" descr="x_d65849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67646" y="285728"/>
            <a:ext cx="2701751" cy="2428892"/>
          </a:xfrm>
          <a:prstGeom prst="rect">
            <a:avLst/>
          </a:prstGeom>
        </p:spPr>
      </p:pic>
      <p:pic>
        <p:nvPicPr>
          <p:cNvPr id="22" name="Содержимое 21" descr="Изображение 026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3929058" y="2928934"/>
            <a:ext cx="4667283" cy="3500462"/>
          </a:xfrm>
        </p:spPr>
      </p:pic>
      <p:pic>
        <p:nvPicPr>
          <p:cNvPr id="21" name="Содержимое 20" descr="DSCN0307.jpg"/>
          <p:cNvPicPr>
            <a:picLocks noGrp="1" noChangeAspect="1"/>
          </p:cNvPicPr>
          <p:nvPr>
            <p:ph sz="half" idx="2"/>
          </p:nvPr>
        </p:nvPicPr>
        <p:blipFill>
          <a:blip r:embed="rId5" cstate="email"/>
          <a:stretch>
            <a:fillRect/>
          </a:stretch>
        </p:blipFill>
        <p:spPr>
          <a:xfrm>
            <a:off x="357158" y="214290"/>
            <a:ext cx="4667283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23</Words>
  <Application>Microsoft Office PowerPoint</Application>
  <PresentationFormat>Экран (4:3)</PresentationFormat>
  <Paragraphs>7</Paragraphs>
  <Slides>25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ПЕРВЫЙ  КЛАСС, ПЕРВЫЙ  КЛАСС! ПРИГЛАСИЛ  НА  ПРАЗДНИК  ВАС!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 КЛАСС, ПЕРВЫЙ  КЛАСС! ПРИГЛАСИЛ  НА  ПРАЗДНИК  ВАС!</dc:title>
  <dc:creator>Админ</dc:creator>
  <cp:lastModifiedBy>Админ</cp:lastModifiedBy>
  <cp:revision>13</cp:revision>
  <dcterms:created xsi:type="dcterms:W3CDTF">2013-05-11T18:30:58Z</dcterms:created>
  <dcterms:modified xsi:type="dcterms:W3CDTF">2014-10-07T10:00:34Z</dcterms:modified>
</cp:coreProperties>
</file>