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0" r:id="rId2"/>
    <p:sldId id="258" r:id="rId3"/>
    <p:sldId id="261" r:id="rId4"/>
    <p:sldId id="262" r:id="rId5"/>
    <p:sldId id="263" r:id="rId6"/>
    <p:sldId id="264" r:id="rId7"/>
    <p:sldId id="265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57EC-99D8-4E79-A9C6-98C44CC8A517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F8DBE-B895-48BE-B9BA-3467CBD3DE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57EC-99D8-4E79-A9C6-98C44CC8A517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F8DBE-B895-48BE-B9BA-3467CBD3DE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57EC-99D8-4E79-A9C6-98C44CC8A517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F8DBE-B895-48BE-B9BA-3467CBD3DE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57EC-99D8-4E79-A9C6-98C44CC8A517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F8DBE-B895-48BE-B9BA-3467CBD3DE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57EC-99D8-4E79-A9C6-98C44CC8A517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F8DBE-B895-48BE-B9BA-3467CBD3DE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57EC-99D8-4E79-A9C6-98C44CC8A517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F8DBE-B895-48BE-B9BA-3467CBD3DE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57EC-99D8-4E79-A9C6-98C44CC8A517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F8DBE-B895-48BE-B9BA-3467CBD3DE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57EC-99D8-4E79-A9C6-98C44CC8A517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F8DBE-B895-48BE-B9BA-3467CBD3DE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57EC-99D8-4E79-A9C6-98C44CC8A517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F8DBE-B895-48BE-B9BA-3467CBD3DE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57EC-99D8-4E79-A9C6-98C44CC8A517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F8DBE-B895-48BE-B9BA-3467CBD3DE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57EC-99D8-4E79-A9C6-98C44CC8A517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1F8DBE-B895-48BE-B9BA-3467CBD3DE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9657EC-99D8-4E79-A9C6-98C44CC8A517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1F8DBE-B895-48BE-B9BA-3467CBD3DE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5" y="4509121"/>
            <a:ext cx="5637010" cy="1425544"/>
          </a:xfrm>
        </p:spPr>
        <p:txBody>
          <a:bodyPr>
            <a:noAutofit/>
          </a:bodyPr>
          <a:lstStyle/>
          <a:p>
            <a:r>
              <a:rPr lang="ru-RU" sz="4800" dirty="0" smtClean="0"/>
              <a:t>Состав слова.</a:t>
            </a:r>
          </a:p>
          <a:p>
            <a:r>
              <a:rPr lang="ru-RU" sz="4800" dirty="0" smtClean="0"/>
              <a:t>Корень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80111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18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97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62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86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81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15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384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38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35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6</Words>
  <Application>Microsoft Office PowerPoint</Application>
  <PresentationFormat>Экран (4:3)</PresentationFormat>
  <Paragraphs>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Тема урока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123</cp:lastModifiedBy>
  <cp:revision>2</cp:revision>
  <dcterms:created xsi:type="dcterms:W3CDTF">2013-11-18T16:57:06Z</dcterms:created>
  <dcterms:modified xsi:type="dcterms:W3CDTF">2013-11-18T17:12:29Z</dcterms:modified>
</cp:coreProperties>
</file>