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Каравай, каравай!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Кого любишь выбирай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:\фото\Scan_20150217_18035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628801"/>
            <a:ext cx="7538246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Улыбайся, веселись – интересней будет жизнь.</a:t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бойся наряжаться, чтобы перевоплощаться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:\фото\Scan_20150217_18043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30403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фото\Scan_20150217_180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8010"/>
            <a:ext cx="5114544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 мама  всё  </a:t>
            </a:r>
            <a:r>
              <a:rPr lang="ru-RU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могёт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b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надо  </a:t>
            </a:r>
            <a:r>
              <a:rPr lang="ru-RU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подстригёт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:\фото\Scan_20150217_18043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90037"/>
            <a:ext cx="3566160" cy="501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мужем рыбки наловили-</a:t>
            </a:r>
            <a:b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вкусный супчик наварили.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:\фото\Scan_20150217_18050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68863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Лыжи, санки это круто!</a:t>
            </a:r>
            <a:b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детство ты вернулся будто.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:\КОНКУРС УЧИТЕЛЬ\DSCN4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4964705" cy="37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фото\Scan_20150217_180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358896" cy="49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гор могут быть только горы</a:t>
            </a:r>
            <a:b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ты не бывал.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:\фото\Scan_20150217_180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76664" cy="42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Далеко, далеко на лугу пасётся  ко…</a:t>
            </a:r>
            <a:b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корова молоко, Доить корову нелегко.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:\фото\Scan_20150217_18035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176464" cy="50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322336" cy="165247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турслёте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всей семьёй</a:t>
            </a:r>
            <a:b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в этот выходной</a:t>
            </a:r>
            <a:b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Мама, папа, сыновья</a:t>
            </a:r>
            <a:b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спортивная семья!</a:t>
            </a:r>
            <a:b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:\мама\фото\турслёты 2009, курсы\2014\Учителя\IMG_20140920_1141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513830" cy="4883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7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</TotalTime>
  <Words>45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Каравай, каравай! Кого любишь выбирай.</vt:lpstr>
      <vt:lpstr>Улыбайся, веселись – интересней будет жизнь. И не бойся наряжаться, чтобы перевоплощаться.</vt:lpstr>
      <vt:lpstr>Моя  мама  всё  могёт.. Если  надо  подстригёт!</vt:lpstr>
      <vt:lpstr>С мужем рыбки наловили- вкусный супчик наварили.</vt:lpstr>
      <vt:lpstr>Лыжи, санки это круто! В детство ты вернулся будто.</vt:lpstr>
      <vt:lpstr>Выше гор могут быть только горы на которых ты не бывал.</vt:lpstr>
      <vt:lpstr>Далеко, далеко на лугу пасётся  ко… Даёт корова молоко, Доить корову нелегко.</vt:lpstr>
      <vt:lpstr>На турслёте  всей семьёй Были в этот выходной Мама, папа, сыновья Мы спортивная семья!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Каравай, каравай! Кого любишь выбирай.</dc:title>
  <dc:creator>ксюша</dc:creator>
  <cp:lastModifiedBy>ксюша</cp:lastModifiedBy>
  <cp:revision>4</cp:revision>
  <dcterms:created xsi:type="dcterms:W3CDTF">2015-02-17T14:43:23Z</dcterms:created>
  <dcterms:modified xsi:type="dcterms:W3CDTF">2015-02-19T13:57:36Z</dcterms:modified>
</cp:coreProperties>
</file>