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3" autoAdjust="0"/>
    <p:restoredTop sz="94660"/>
  </p:normalViewPr>
  <p:slideViewPr>
    <p:cSldViewPr>
      <p:cViewPr varScale="1">
        <p:scale>
          <a:sx n="71" d="100"/>
          <a:sy n="7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7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2015-02-20T15:03:22Z</dcterms:modified>
</cp:coreProperties>
</file>