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1"/>
  </p:notesMasterIdLst>
  <p:handoutMasterIdLst>
    <p:handoutMasterId r:id="rId12"/>
  </p:handoutMasterIdLst>
  <p:sldIdLst>
    <p:sldId id="262" r:id="rId3"/>
    <p:sldId id="278" r:id="rId4"/>
    <p:sldId id="268" r:id="rId5"/>
    <p:sldId id="269" r:id="rId6"/>
    <p:sldId id="270" r:id="rId7"/>
    <p:sldId id="273" r:id="rId8"/>
    <p:sldId id="274" r:id="rId9"/>
    <p:sldId id="267" r:id="rId10"/>
  </p:sldIdLst>
  <p:sldSz cx="9144000" cy="6858000" type="screen4x3"/>
  <p:notesSz cx="6669088" cy="9753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5A9E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10E33-6490-42EA-A412-540E99FB34B9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40E73-9163-49C3-8DED-7132608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504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6FC31-EB61-40C7-99CF-3A4CFD69520C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1838"/>
            <a:ext cx="48752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D1594-DCBA-407C-9651-C2C4F9ADF1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56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03D9-5D3F-4AC1-A452-F15045E001A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F664-983E-41CD-8985-95180E79F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5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03D9-5D3F-4AC1-A452-F15045E001A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F664-983E-41CD-8985-95180E79F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993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03D9-5D3F-4AC1-A452-F15045E001A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F664-983E-41CD-8985-95180E79F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615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03D9-5D3F-4AC1-A452-F15045E001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F664-983E-41CD-8985-95180E79F9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11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03D9-5D3F-4AC1-A452-F15045E001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F664-983E-41CD-8985-95180E79F9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7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03D9-5D3F-4AC1-A452-F15045E001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F664-983E-41CD-8985-95180E79F9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6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03D9-5D3F-4AC1-A452-F15045E001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F664-983E-41CD-8985-95180E79F9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282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03D9-5D3F-4AC1-A452-F15045E001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F664-983E-41CD-8985-95180E79F9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696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03D9-5D3F-4AC1-A452-F15045E001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F664-983E-41CD-8985-95180E79F9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75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03D9-5D3F-4AC1-A452-F15045E001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F664-983E-41CD-8985-95180E79F9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1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03D9-5D3F-4AC1-A452-F15045E001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F664-983E-41CD-8985-95180E79F9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826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03D9-5D3F-4AC1-A452-F15045E001A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F664-983E-41CD-8985-95180E79F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90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03D9-5D3F-4AC1-A452-F15045E001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F664-983E-41CD-8985-95180E79F9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03D9-5D3F-4AC1-A452-F15045E001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F664-983E-41CD-8985-95180E79F9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08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03D9-5D3F-4AC1-A452-F15045E001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F664-983E-41CD-8985-95180E79F9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2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03D9-5D3F-4AC1-A452-F15045E001A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F664-983E-41CD-8985-95180E79F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03D9-5D3F-4AC1-A452-F15045E001A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F664-983E-41CD-8985-95180E79F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55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03D9-5D3F-4AC1-A452-F15045E001A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F664-983E-41CD-8985-95180E79F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722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03D9-5D3F-4AC1-A452-F15045E001A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F664-983E-41CD-8985-95180E79F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36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03D9-5D3F-4AC1-A452-F15045E001A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F664-983E-41CD-8985-95180E79F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788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03D9-5D3F-4AC1-A452-F15045E001A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F664-983E-41CD-8985-95180E79F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6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903D9-5D3F-4AC1-A452-F15045E001A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F664-983E-41CD-8985-95180E79F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1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903D9-5D3F-4AC1-A452-F15045E001AD}" type="datetimeFigureOut">
              <a:rPr lang="ru-RU" smtClean="0"/>
              <a:t>07.10.2014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EF664-983E-41CD-8985-95180E79F9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60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903D9-5D3F-4AC1-A452-F15045E001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EF664-983E-41CD-8985-95180E79F9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21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/>
        </p:nvSpPr>
        <p:spPr>
          <a:xfrm>
            <a:off x="971600" y="5867373"/>
            <a:ext cx="6941480" cy="960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</a:t>
            </a:r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педагог-психолог Нарядчикова А.Д</a:t>
            </a:r>
            <a:r>
              <a:rPr lang="ru-RU" sz="2400" dirty="0" smtClean="0">
                <a:solidFill>
                  <a:srgbClr val="7030A0"/>
                </a:solidFill>
              </a:rPr>
              <a:t>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7" name="Picture 3" descr="C:\Users\User\Desktop\родит. собрание\agress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" t="7296" r="8828" b="6876"/>
          <a:stretch/>
        </p:blipFill>
        <p:spPr bwMode="auto">
          <a:xfrm>
            <a:off x="1979713" y="2276311"/>
            <a:ext cx="5256584" cy="359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69286" y="188640"/>
            <a:ext cx="8784976" cy="201622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развития личности </a:t>
            </a:r>
            <a:r>
              <a:rPr lang="ru-RU" sz="2800" b="1" dirty="0" smtClean="0">
                <a:solidFill>
                  <a:srgbClr val="005A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ребенка-2классника</a:t>
            </a:r>
            <a:endParaRPr lang="ru-RU" sz="2800" b="1" dirty="0">
              <a:solidFill>
                <a:srgbClr val="005A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Детская агрессивность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её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5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Опрос 2-классников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Я злюсь</a:t>
            </a:r>
            <a:r>
              <a:rPr lang="ru-RU" sz="6000" b="1" dirty="0" smtClean="0">
                <a:solidFill>
                  <a:srgbClr val="FF0000"/>
                </a:solidFill>
              </a:rPr>
              <a:t>, когда: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752528"/>
          </a:xfrm>
          <a:pattFill prst="pct70">
            <a:fgClr>
              <a:srgbClr val="FFC000"/>
            </a:fgClr>
            <a:bgClr>
              <a:schemeClr val="bg1"/>
            </a:bgClr>
          </a:pattFill>
        </p:spPr>
        <p:txBody>
          <a:bodyPr numCol="2">
            <a:normAutofit fontScale="62500" lnSpcReduction="20000"/>
          </a:bodyPr>
          <a:lstStyle/>
          <a:p>
            <a:r>
              <a:rPr lang="ru-RU" sz="4900" b="1" dirty="0" smtClean="0"/>
              <a:t>Мне </a:t>
            </a:r>
            <a:r>
              <a:rPr lang="ru-RU" sz="4900" b="1" dirty="0" smtClean="0"/>
              <a:t>обидно</a:t>
            </a:r>
          </a:p>
          <a:p>
            <a:r>
              <a:rPr lang="ru-RU" sz="4900" b="1" dirty="0" smtClean="0"/>
              <a:t>Меня кто-то достал</a:t>
            </a:r>
          </a:p>
          <a:p>
            <a:r>
              <a:rPr lang="ru-RU" sz="4900" b="1" dirty="0" smtClean="0"/>
              <a:t>Меня не слушают</a:t>
            </a:r>
          </a:p>
          <a:p>
            <a:r>
              <a:rPr lang="ru-RU" sz="4900" b="1" dirty="0" smtClean="0"/>
              <a:t>Кричат на меня</a:t>
            </a:r>
          </a:p>
          <a:p>
            <a:r>
              <a:rPr lang="ru-RU" sz="4900" b="1" dirty="0" smtClean="0"/>
              <a:t>Что-то не получается</a:t>
            </a:r>
          </a:p>
          <a:p>
            <a:r>
              <a:rPr lang="ru-RU" sz="4900" b="1" dirty="0" smtClean="0"/>
              <a:t>На меня обзываются</a:t>
            </a:r>
          </a:p>
          <a:p>
            <a:r>
              <a:rPr lang="ru-RU" sz="4900" b="1" dirty="0" smtClean="0"/>
              <a:t>Кто-то воображает</a:t>
            </a:r>
          </a:p>
          <a:p>
            <a:r>
              <a:rPr lang="ru-RU" sz="4900" b="1" dirty="0" smtClean="0"/>
              <a:t>Мне не верят</a:t>
            </a:r>
          </a:p>
          <a:p>
            <a:r>
              <a:rPr lang="ru-RU" sz="4900" b="1" dirty="0" smtClean="0"/>
              <a:t>Меня бьют</a:t>
            </a:r>
          </a:p>
          <a:p>
            <a:pPr marL="0" indent="0">
              <a:buNone/>
            </a:pPr>
            <a:endParaRPr lang="ru-RU" sz="4900" b="1" dirty="0" smtClean="0"/>
          </a:p>
          <a:p>
            <a:r>
              <a:rPr lang="ru-RU" sz="4900" b="1" dirty="0" smtClean="0"/>
              <a:t>Мне мешают играть на комп/</a:t>
            </a:r>
            <a:r>
              <a:rPr lang="ru-RU" sz="4900" b="1" dirty="0" err="1" smtClean="0"/>
              <a:t>телеф</a:t>
            </a:r>
            <a:endParaRPr lang="ru-RU" sz="4900" b="1" dirty="0" smtClean="0"/>
          </a:p>
          <a:p>
            <a:r>
              <a:rPr lang="ru-RU" sz="4900" b="1" dirty="0" smtClean="0"/>
              <a:t>Чем-то недовольна</a:t>
            </a:r>
          </a:p>
          <a:p>
            <a:r>
              <a:rPr lang="ru-RU" sz="4900" b="1" dirty="0" smtClean="0"/>
              <a:t>Родители неправы</a:t>
            </a:r>
          </a:p>
          <a:p>
            <a:r>
              <a:rPr lang="ru-RU" sz="4900" b="1" dirty="0" smtClean="0"/>
              <a:t>Заставляют </a:t>
            </a:r>
            <a:r>
              <a:rPr lang="ru-RU" sz="4900" b="1" dirty="0"/>
              <a:t>что-то делать</a:t>
            </a:r>
          </a:p>
          <a:p>
            <a:endParaRPr lang="ru-RU" sz="4900" b="1" dirty="0" smtClean="0"/>
          </a:p>
          <a:p>
            <a:pPr marL="0" indent="0">
              <a:buNone/>
            </a:pPr>
            <a:endParaRPr lang="ru-RU" sz="4900" b="1" dirty="0" smtClean="0"/>
          </a:p>
          <a:p>
            <a:endParaRPr lang="ru-RU" sz="49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9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86801" y="116632"/>
            <a:ext cx="4041775" cy="108012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Агрессия - </a:t>
            </a:r>
            <a:endParaRPr lang="ru-R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00554" y="1052736"/>
            <a:ext cx="4450203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действия 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только намерения, имеющие целью причинение вреда 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человеку</a:t>
            </a: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предмету</a:t>
            </a:r>
            <a:r>
              <a:rPr lang="ru-RU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Может быть направлена на себя, на окружающих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9"/>
            <a:ext cx="388574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5"/>
          <p:cNvSpPr txBox="1">
            <a:spLocks/>
          </p:cNvSpPr>
          <p:nvPr/>
        </p:nvSpPr>
        <p:spPr>
          <a:xfrm>
            <a:off x="4375441" y="4365104"/>
            <a:ext cx="4464496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защититься,</a:t>
            </a:r>
          </a:p>
          <a:p>
            <a:pPr>
              <a:lnSpc>
                <a:spcPct val="80000"/>
              </a:lnSpc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достигнуть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своей цели</a:t>
            </a:r>
          </a:p>
          <a:p>
            <a:pPr>
              <a:lnSpc>
                <a:spcPct val="80000"/>
              </a:lnSpc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самоутвердиться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5553395" y="3573016"/>
            <a:ext cx="2108588" cy="93610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</a:t>
            </a: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7270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Агрессия на себя: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75869" y="1585178"/>
            <a:ext cx="4104456" cy="4751568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Склонность к раздражению, обидчивость </a:t>
            </a:r>
            <a:r>
              <a:rPr lang="ru-RU" sz="2000" dirty="0" smtClean="0"/>
              <a:t>(проявление вспыльчивости, резкости, грубости)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77" t="24907" r="10857"/>
          <a:stretch/>
        </p:blipFill>
        <p:spPr bwMode="auto">
          <a:xfrm>
            <a:off x="1187624" y="3284984"/>
            <a:ext cx="2088232" cy="2776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4860032" y="1585178"/>
            <a:ext cx="3960440" cy="489558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Негативизм, чувство протеста, направленное поведение против чьего-то авторитета </a:t>
            </a:r>
            <a:r>
              <a:rPr lang="ru-RU" sz="2000" dirty="0"/>
              <a:t>(«Выбью себе глаз, пусть у тещи зять кривой будет</a:t>
            </a:r>
            <a:r>
              <a:rPr lang="ru-RU" sz="2000" dirty="0" smtClean="0"/>
              <a:t>»)</a:t>
            </a:r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t="16900" r="57536" b="16668"/>
          <a:stretch/>
        </p:blipFill>
        <p:spPr bwMode="auto">
          <a:xfrm>
            <a:off x="5940152" y="3573016"/>
            <a:ext cx="2088231" cy="2678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61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Агрессия на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окружающих: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99871" y="1308944"/>
            <a:ext cx="2887953" cy="42484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Вербальная: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сплетни,</a:t>
            </a:r>
            <a:endParaRPr lang="ru-RU" dirty="0"/>
          </a:p>
          <a:p>
            <a:pPr algn="ctr"/>
            <a:r>
              <a:rPr lang="ru-RU" dirty="0" smtClean="0"/>
              <a:t>оскорбления,  ябедничество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084168" y="1308944"/>
            <a:ext cx="2952328" cy="4341967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Косвенная:</a:t>
            </a:r>
          </a:p>
          <a:p>
            <a:pPr algn="ctr"/>
            <a:r>
              <a:rPr lang="ru-RU" dirty="0"/>
              <a:t>д</a:t>
            </a:r>
            <a:r>
              <a:rPr lang="ru-RU" dirty="0" smtClean="0"/>
              <a:t>ействия, окольными путями направленное на другое лицо, предмет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059832" y="2591303"/>
            <a:ext cx="2952328" cy="424847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Физическая: </a:t>
            </a:r>
          </a:p>
          <a:p>
            <a:pPr algn="ctr"/>
            <a:r>
              <a:rPr lang="ru-RU" dirty="0" smtClean="0"/>
              <a:t>использование физической силы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pic>
        <p:nvPicPr>
          <p:cNvPr id="6147" name="Picture 3" descr="C:\Users\User\Desktop\родит. собрание\bully-bo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1" t="8543" r="13741"/>
          <a:stretch/>
        </p:blipFill>
        <p:spPr bwMode="auto">
          <a:xfrm>
            <a:off x="3302483" y="4005064"/>
            <a:ext cx="2467025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родит. собрание\20120426175211855250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" r="10782"/>
          <a:stretch/>
        </p:blipFill>
        <p:spPr bwMode="auto">
          <a:xfrm>
            <a:off x="270007" y="2996952"/>
            <a:ext cx="2547680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родит. собрание\1Krci-8Xj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59" y="3072687"/>
            <a:ext cx="2665145" cy="1940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57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075240" cy="5832648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агрессивного поведения ребенка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96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8640960" cy="107953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агрессивного поведения, влияние мира вне семьи</a:t>
            </a:r>
            <a:endParaRPr lang="ru-RU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3228" y="1281923"/>
            <a:ext cx="2808312" cy="20882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Неуважение личности ребенка/человека (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оскорбление, унижение, нетактичная критика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81139" y="1306684"/>
            <a:ext cx="3024336" cy="20882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массовой информации (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интернет, телевидение, компьютерные игры 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47187" y="1268176"/>
            <a:ext cx="2520280" cy="21019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Гормональные изменения в организме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259632" y="3192465"/>
            <a:ext cx="396044" cy="374995"/>
          </a:xfrm>
          <a:prstGeom prst="downArrow">
            <a:avLst>
              <a:gd name="adj1" fmla="val 12685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7434318" y="3213161"/>
            <a:ext cx="396044" cy="417093"/>
          </a:xfrm>
          <a:prstGeom prst="downArrow">
            <a:avLst>
              <a:gd name="adj1" fmla="val 12685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4468046" y="3228285"/>
            <a:ext cx="396044" cy="360040"/>
          </a:xfrm>
          <a:prstGeom prst="downArrow">
            <a:avLst>
              <a:gd name="adj1" fmla="val 12685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61911" y="5349941"/>
            <a:ext cx="2808312" cy="154320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Негативный пример для подражания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91220" y="5349941"/>
            <a:ext cx="2880320" cy="146331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5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чувство несправедливости, страхи, злость</a:t>
            </a:r>
            <a:endParaRPr lang="ru-RU" sz="175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0" y="3588325"/>
            <a:ext cx="2450851" cy="1629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1" t="9206" r="6379" b="13159"/>
          <a:stretch/>
        </p:blipFill>
        <p:spPr bwMode="auto">
          <a:xfrm>
            <a:off x="3425635" y="3631478"/>
            <a:ext cx="2520280" cy="16385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8" b="23047"/>
          <a:stretch/>
        </p:blipFill>
        <p:spPr bwMode="auto">
          <a:xfrm>
            <a:off x="6501016" y="3665449"/>
            <a:ext cx="2262648" cy="1604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вал 17"/>
          <p:cNvSpPr/>
          <p:nvPr/>
        </p:nvSpPr>
        <p:spPr>
          <a:xfrm>
            <a:off x="6294872" y="5309999"/>
            <a:ext cx="2808312" cy="154320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Повышается  восприимчивость  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331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2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8640960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Причины агрессивного поведения, идущие из семьи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498" y="1268176"/>
            <a:ext cx="2808312" cy="20882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Разрушение эмоциональных связей в семье (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агрессивное поведение родителей во время ссор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53900" y="1291732"/>
            <a:ext cx="3024336" cy="20882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Непоследовательность родителей в воспитании (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нестабильная система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наказаний/поощрений,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«хороший/плохой родитель»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00" y="1313405"/>
            <a:ext cx="2520280" cy="21019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Властность взрослых </a:t>
            </a:r>
            <a:r>
              <a:rPr lang="ru-RU" dirty="0" smtClean="0"/>
              <a:t>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необъяснение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требований/норм/ причин/санкций; чрезмерный контроль)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1259632" y="3192465"/>
            <a:ext cx="396044" cy="374995"/>
          </a:xfrm>
          <a:prstGeom prst="downArrow">
            <a:avLst>
              <a:gd name="adj1" fmla="val 12685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434318" y="3213161"/>
            <a:ext cx="396044" cy="417093"/>
          </a:xfrm>
          <a:prstGeom prst="downArrow">
            <a:avLst>
              <a:gd name="adj1" fmla="val 12685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68046" y="3228285"/>
            <a:ext cx="396044" cy="360040"/>
          </a:xfrm>
          <a:prstGeom prst="downArrow">
            <a:avLst>
              <a:gd name="adj1" fmla="val 12685"/>
              <a:gd name="adj2" fmla="val 50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 r="4868"/>
          <a:stretch/>
        </p:blipFill>
        <p:spPr bwMode="auto">
          <a:xfrm>
            <a:off x="107504" y="3567708"/>
            <a:ext cx="2890982" cy="1622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Овал 14"/>
          <p:cNvSpPr/>
          <p:nvPr/>
        </p:nvSpPr>
        <p:spPr>
          <a:xfrm>
            <a:off x="107504" y="5190292"/>
            <a:ext cx="2808312" cy="16230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Негативный пример для подражания</a:t>
            </a:r>
            <a:endParaRPr lang="ru-RU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http://medinfo.ua/images/content/0001/55df/9146/4c45/b202/7497/000155df91464c45b202749717bb23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2131"/>
          <a:stretch/>
        </p:blipFill>
        <p:spPr bwMode="auto">
          <a:xfrm>
            <a:off x="3387277" y="3606019"/>
            <a:ext cx="2520280" cy="1593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1" name="Овал 20"/>
          <p:cNvSpPr/>
          <p:nvPr/>
        </p:nvSpPr>
        <p:spPr>
          <a:xfrm>
            <a:off x="3178135" y="5213898"/>
            <a:ext cx="2808312" cy="162308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Неуверенность 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себе, в других;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неизвестность</a:t>
            </a:r>
          </a:p>
        </p:txBody>
      </p:sp>
      <p:sp>
        <p:nvSpPr>
          <p:cNvPr id="22" name="Овал 21"/>
          <p:cNvSpPr/>
          <p:nvPr/>
        </p:nvSpPr>
        <p:spPr>
          <a:xfrm>
            <a:off x="6327087" y="5190292"/>
            <a:ext cx="2808312" cy="162308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Страхи, страх неудачи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" b="8069"/>
          <a:stretch/>
        </p:blipFill>
        <p:spPr bwMode="auto">
          <a:xfrm>
            <a:off x="6401893" y="3608261"/>
            <a:ext cx="2381250" cy="1591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67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265</Words>
  <Application>Microsoft Office PowerPoint</Application>
  <PresentationFormat>Экран (4:3)</PresentationFormat>
  <Paragraphs>91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Презентация PowerPoint</vt:lpstr>
      <vt:lpstr>Опрос 2-классников Я злюсь, когда:</vt:lpstr>
      <vt:lpstr>Презентация PowerPoint</vt:lpstr>
      <vt:lpstr>Агрессия на себя:</vt:lpstr>
      <vt:lpstr>Агрессия на окружающих:</vt:lpstr>
      <vt:lpstr>Причины агрессивного поведения ребенка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33</cp:revision>
  <cp:lastPrinted>2014-04-29T13:54:53Z</cp:lastPrinted>
  <dcterms:created xsi:type="dcterms:W3CDTF">2014-04-25T09:17:52Z</dcterms:created>
  <dcterms:modified xsi:type="dcterms:W3CDTF">2014-10-07T09:06:24Z</dcterms:modified>
</cp:coreProperties>
</file>