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B48526-588C-43FA-8A7A-CAA50D59D991}" type="datetimeFigureOut">
              <a:rPr lang="ru-RU" smtClean="0"/>
              <a:pPr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775D5-9110-4D09-AE74-B5C8B327ED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48;z-mul_tfil_ma-quotParovozik-iz-Romashkovoquot-quotPesenka-parovozikaquot(muzofon.com).mp3" TargetMode="Externa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upercook.ru/images-skazki-vypusk/rus-izba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1" y="1"/>
            <a:ext cx="913462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19672" y="0"/>
            <a:ext cx="67108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Путешествие в страну</a:t>
            </a:r>
          </a:p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«</a:t>
            </a:r>
            <a:r>
              <a:rPr lang="ru-RU" sz="54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Неболейка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Рисунок 3" descr="0_72b7e_b5aab3bf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2348880"/>
            <a:ext cx="2453262" cy="399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azeta.a42.ru/images/lenta/20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2228849"/>
            <a:ext cx="4667250" cy="46291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«ПОМНИ!»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1.Смотри телевизор не больше полутора часа в день.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Не читай лежа и в транспорте.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3.Не пиши с низко наклоненной головой.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Место для чтения и письма должно быть хорошо освещено.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Давай отдых для глаз.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Если стал видеть хуже, скажи об этом родителям. Обратитесь к глазному врачу- окулисту.</a:t>
            </a:r>
            <a:endParaRPr lang="ru-RU" sz="2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http://trk-istoki.ru/upload/iblock/112/112aec4e0106cf6a59b0df7cdcea007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12410" y="0"/>
            <a:ext cx="6444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Страна «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Неболейка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90872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ПАМЯТКА « 6 ПРАВИЛ ЗДОРОВОГО ОБРАЗА ЖИЗНИ»</a:t>
            </a:r>
          </a:p>
          <a:p>
            <a:pPr lvl="0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1.Каждый день пей молоко, желательно есть мясо и свежие овощи и фрукты.</a:t>
            </a:r>
          </a:p>
          <a:p>
            <a:pPr lvl="0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2.Не увлекайся конфетами и другими сладостями- ты можешь от них растолстеть.</a:t>
            </a:r>
          </a:p>
          <a:p>
            <a:pPr lvl="0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3.Регулярно занимайся физкультурой в школе и дома. Играй в подвижные игры.</a:t>
            </a:r>
          </a:p>
          <a:p>
            <a:pPr lvl="0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Научись кататься на велосипеде, играть в мяч, танцевать.</a:t>
            </a:r>
          </a:p>
          <a:p>
            <a:pPr lvl="0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Помогай по дому- это прекрасное физическое упражнение.</a:t>
            </a:r>
          </a:p>
          <a:p>
            <a:pPr lvl="0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Соблюдай правила личной гигиены.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757575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71760"/>
            <a:ext cx="9144000" cy="6929760"/>
          </a:xfrm>
        </p:spPr>
      </p:pic>
      <p:pic>
        <p:nvPicPr>
          <p:cNvPr id="6" name="Иz-mul_tfil_ma-quotParovozik-iz-Romashkovoquot-quotPesenka-parovozika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88424" y="476672"/>
            <a:ext cx="648072" cy="648072"/>
          </a:xfrm>
          <a:prstGeom prst="rect">
            <a:avLst/>
          </a:prstGeom>
        </p:spPr>
      </p:pic>
      <p:pic>
        <p:nvPicPr>
          <p:cNvPr id="7" name="Рисунок 6" descr="753559646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3808" y="2204864"/>
            <a:ext cx="2896716" cy="28967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315140072_karla-uornera-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547664" y="404664"/>
            <a:ext cx="619268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Станция «Питания»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ntranet.tdmu.edu.ua/data/kafedra/internal/distance/classes_stud/%D0%A3%D0%BA%D1%80%D0%B0%D1%97%D0%BD%D1%81%D1%8C%D0%BA%D0%B0/1%20%D0%BA%D1%83%D1%80%D1%81/%D0%91%D1%96%D0%BE%D0%BB%D0%BE%D0%B3%D1%96%D1%87%D0%BD%D0%B0%20%D1%85%D1%96%D0%BC%D1%96%D1%8F/03%20%D0%92%D0%A1%D0%A2%D0%A3%D0%9F%20%D0%94%D0%9E%20%D0%9E%D0%91%D0%9C%D0%86%D0%9D%D0%A3%20%D0%A0%D0%95%D0%A7%D0%9E%D0%92%D0%98%D0%9D.files/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voya-aura.ru/assets/images/kartinki/81391838_large_4524271_93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61.radikal.ru/i172/1208/5f/44ed819f25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img0.liveinternet.ru/images/attach/c/2/74/212/74212696_6f023580af3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0" y="1714499"/>
            <a:ext cx="6667500" cy="51435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Рекомендации:</a:t>
            </a: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питании всё должно быть в меру;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Пища должна быть разнообразной;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Еда должна быть тёплой;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Тщательно пережёвывать пищу;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овощи и фрукты;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3—4 раза в день;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есть перед сном;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есть копчёного, жареного и острого;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есть всухомятку;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Меньше есть сладостей; </a:t>
            </a:r>
            <a:b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перекусывать чипсами, сухариками и т. </a:t>
            </a:r>
            <a:r>
              <a:rPr lang="ru-RU" sz="2800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58.radikal.ru/i160/1112/08/71335359b4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63557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Станция «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Лентяйск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fsunday.files.wordpress.com/2012/05/retro-tv-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8047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Станция «</a:t>
            </a:r>
            <a:r>
              <a:rPr lang="ru-RU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Все-знайкиных</a:t>
            </a: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169</Words>
  <Application>Microsoft Office PowerPoint</Application>
  <PresentationFormat>Экран (4:3)</PresentationFormat>
  <Paragraphs>21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23</cp:revision>
  <dcterms:created xsi:type="dcterms:W3CDTF">2013-08-29T16:43:46Z</dcterms:created>
  <dcterms:modified xsi:type="dcterms:W3CDTF">2013-11-19T19:17:04Z</dcterms:modified>
</cp:coreProperties>
</file>