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56" r:id="rId2"/>
    <p:sldId id="276" r:id="rId3"/>
    <p:sldId id="274" r:id="rId4"/>
    <p:sldId id="269" r:id="rId5"/>
    <p:sldId id="271" r:id="rId6"/>
    <p:sldId id="257" r:id="rId7"/>
    <p:sldId id="270" r:id="rId8"/>
    <p:sldId id="258" r:id="rId9"/>
    <p:sldId id="259" r:id="rId10"/>
    <p:sldId id="263" r:id="rId11"/>
    <p:sldId id="264" r:id="rId12"/>
    <p:sldId id="281" r:id="rId13"/>
    <p:sldId id="282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74ADB-842B-431E-9257-532C231CD74E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6E926-2EA5-4632-8FE3-DF47FE5AF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7960E-2E39-4D66-AD6B-264D50C2E1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F3B9A-8BD8-431F-9202-30B0945ED8D4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B85A3-536C-484D-8EF5-104554C7E0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FBD45-B1C3-4D16-B0DC-755E72DA2708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26424-D90D-4891-A44E-56BC18B546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A8660-5E93-4D82-ABF1-76EC7990DA7B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1D254-30BA-43C2-8B18-99B8B85661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6EFD3-82D2-44FE-BB98-A3A7FC493428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A6D6-FA4B-4AC1-984C-0F29396A6B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4F302-57DC-4673-B0DD-3BD2C143C284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EE5CB4E-0F80-4335-BF8C-B26401EA94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035A6-6A3A-4283-B843-AB5FF7A2EA36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EB3EA-6825-4AE7-8BF9-A3FA5C1570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2243-E7DC-4AED-9328-67AA4786469D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2104C-D671-455A-8C03-88E71D5717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F1FDF-BB35-428E-9AD0-0A2148BF40D7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3747A-90EA-49E2-B38F-78F1081AC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7DF3A-6F39-462F-9457-13A8047BDE20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31653-4E01-4438-8EEA-4C9FD9584F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BE439-5CB1-49B3-8616-43BE3507D93A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DA127-A98D-4C47-8155-232C691438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AE9AE-E22E-4B86-86DA-BE5E5C1EFDF8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5CD95-D217-4EF9-8A0D-6C5D5FFB40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038A4C6-0B30-4D0B-A596-E1DA0B2F0975}" type="datetimeFigureOut">
              <a:rPr lang="ru-RU" smtClean="0"/>
              <a:pPr>
                <a:defRPr/>
              </a:pPr>
              <a:t>20.02.2015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AEF9F3E-CB30-48A7-9027-5F5D4F4049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175" y="1124744"/>
            <a:ext cx="5759450" cy="43918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проект урока на тему: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«Пальчиковые игры»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«</a:t>
            </a:r>
            <a:r>
              <a:rPr lang="ru-RU" sz="1400" dirty="0" smtClean="0">
                <a:solidFill>
                  <a:srgbClr val="FF0000"/>
                </a:solidFill>
              </a:rPr>
              <a:t>Чем больше мастерства в детской руке, тем  умнее ребёнок»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В.А. Сухомлинский. </a:t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5" y="4941888"/>
            <a:ext cx="4032126" cy="11514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ВЫПОЛНИЛА: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учитель МКС(К)ОУ   школы – интерната № 39  Ганина Ирина Викторовна</a:t>
            </a:r>
          </a:p>
        </p:txBody>
      </p:sp>
      <p:sp>
        <p:nvSpPr>
          <p:cNvPr id="15364" name="Заголовок 1"/>
          <p:cNvSpPr>
            <a:spLocks noGrp="1"/>
          </p:cNvSpPr>
          <p:nvPr/>
        </p:nvSpPr>
        <p:spPr bwMode="auto">
          <a:xfrm>
            <a:off x="539750" y="476250"/>
            <a:ext cx="80645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600" dirty="0">
              <a:latin typeface="Calibri" pitchFamily="34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563938" y="6211888"/>
            <a:ext cx="309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alibri" pitchFamily="34" charset="0"/>
              </a:rPr>
              <a:t>г.Нижний Новгород 2014г.       </a:t>
            </a:r>
          </a:p>
        </p:txBody>
      </p:sp>
    </p:spTree>
  </p:cSld>
  <p:clrMapOvr>
    <a:masterClrMapping/>
  </p:clrMapOvr>
  <p:transition advTm="7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6553200" cy="1570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«Творческая мастерская»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задание: сделай из пластилина  солнышко; выложи по контору   горохом.</a:t>
            </a:r>
            <a:endParaRPr lang="ru-RU" sz="2700" dirty="0"/>
          </a:p>
        </p:txBody>
      </p:sp>
      <p:pic>
        <p:nvPicPr>
          <p:cNvPr id="31747" name="Содержимое 3" descr="IMG_20141013_140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92375"/>
            <a:ext cx="3668713" cy="2592388"/>
          </a:xfrm>
        </p:spPr>
      </p:pic>
      <p:pic>
        <p:nvPicPr>
          <p:cNvPr id="31748" name="Рисунок 4" descr="IMG_20141013_1403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2565400"/>
            <a:ext cx="42926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539750" y="1268413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Calibri" pitchFamily="34" charset="0"/>
              </a:rPr>
              <a:t> 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468313" y="5373688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alibri" pitchFamily="34" charset="0"/>
              </a:rPr>
              <a:t>Катание сосисок и шариков из пластилина </a:t>
            </a:r>
          </a:p>
        </p:txBody>
      </p:sp>
      <p:sp>
        <p:nvSpPr>
          <p:cNvPr id="31751" name="Прямоугольник 8"/>
          <p:cNvSpPr>
            <a:spLocks noChangeArrowheads="1"/>
          </p:cNvSpPr>
          <p:nvPr/>
        </p:nvSpPr>
        <p:spPr bwMode="auto">
          <a:xfrm>
            <a:off x="3563938" y="501332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Calibri" pitchFamily="34" charset="0"/>
              </a:rPr>
              <a:t>Виды работ</a:t>
            </a:r>
          </a:p>
        </p:txBody>
      </p:sp>
      <p:sp>
        <p:nvSpPr>
          <p:cNvPr id="31752" name="Прямоугольник 9"/>
          <p:cNvSpPr>
            <a:spLocks noChangeArrowheads="1"/>
          </p:cNvSpPr>
          <p:nvPr/>
        </p:nvSpPr>
        <p:spPr bwMode="auto">
          <a:xfrm>
            <a:off x="5364163" y="5461000"/>
            <a:ext cx="338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alibri" pitchFamily="34" charset="0"/>
              </a:rPr>
              <a:t>Выкладывание горохом по контору</a:t>
            </a:r>
          </a:p>
        </p:txBody>
      </p:sp>
    </p:spTree>
  </p:cSld>
  <p:clrMapOvr>
    <a:masterClrMapping/>
  </p:clrMapOvr>
  <p:transition advTm="516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Игра «Сухой бассейн»</a:t>
            </a:r>
          </a:p>
        </p:txBody>
      </p:sp>
      <p:pic>
        <p:nvPicPr>
          <p:cNvPr id="32771" name="Содержимое 3" descr="IMG_20141010_133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492375"/>
            <a:ext cx="3773487" cy="2376488"/>
          </a:xfrm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611188" y="1196975"/>
            <a:ext cx="81375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ЗАДАНИЕ: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задание:</a:t>
            </a:r>
          </a:p>
          <a:p>
            <a:endParaRPr lang="ru-RU" sz="1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НАЙТИ В ГРЕЧНЕВОЙ КРУПЕ СЮРПРИЗ;               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рассортируй по баночкам                         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323528" y="4941168"/>
            <a:ext cx="77771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libri" pitchFamily="34" charset="0"/>
              </a:rPr>
              <a:t>Виды работ с крупой </a:t>
            </a:r>
            <a:endParaRPr lang="ru-RU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 перетирание крупы между ладонями и пальцами,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 сортировка крупы,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перекладывание,перебирание  крупы из одного сосуда в другой</a:t>
            </a:r>
            <a:r>
              <a:rPr lang="ru-RU" sz="1800" dirty="0" smtClean="0">
                <a:latin typeface="Calibri" pitchFamily="34" charset="0"/>
              </a:rPr>
              <a:t>:.</a:t>
            </a:r>
            <a:endParaRPr lang="ru-RU" sz="1800" dirty="0">
              <a:latin typeface="Calibri" pitchFamily="34" charset="0"/>
            </a:endParaRPr>
          </a:p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2363788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 </a:t>
            </a:r>
          </a:p>
        </p:txBody>
      </p:sp>
      <p:pic>
        <p:nvPicPr>
          <p:cNvPr id="9" name="Рисунок 8" descr="P10202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92375"/>
            <a:ext cx="38163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Работа с конструктором « ЛЕГО»</a:t>
            </a:r>
            <a:endParaRPr lang="ru-RU" sz="2800" dirty="0"/>
          </a:p>
        </p:txBody>
      </p:sp>
      <p:pic>
        <p:nvPicPr>
          <p:cNvPr id="2050" name="Picture 2" descr="D:\Camera\IMG_20141013_103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Работа с водой  ( снятия напряжение и тревоги у ребенка)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D:\Camera\IMG_20141013_140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конце урока для каждого ребенка свой вид поощрения: 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Словесная похвала;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Катание с горки ;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Сухой бассейн с шариками;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Игра;</a:t>
            </a:r>
          </a:p>
        </p:txBody>
      </p:sp>
      <p:pic>
        <p:nvPicPr>
          <p:cNvPr id="35844" name="Рисунок 4" descr="img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005263"/>
            <a:ext cx="28082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Camera\IMG_20140116_151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3075806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Arial" charset="0"/>
              </a:rPr>
              <a:t>Значение сенсомоторного развития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 </a:t>
            </a:r>
            <a:r>
              <a:rPr lang="ru-RU" sz="1700" b="1" smtClean="0"/>
              <a:t>Сенсорное развитие </a:t>
            </a:r>
            <a:r>
              <a:rPr lang="ru-RU" sz="1600" smtClean="0"/>
              <a:t>направлено на формирование полноценного восприятия окружающей действительности, служит основой познания мира, первой ступенью которой является чувственный опыт. Успешность умственного, физического, эстетического воспитания в значительной степени зависит от сенсорного развития детей, от того насколько совершенно ребенок слышит, видит, осязает окружающее.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700" b="1" smtClean="0"/>
              <a:t>      Значение </a:t>
            </a:r>
            <a:r>
              <a:rPr lang="ru-RU" sz="1600" smtClean="0"/>
              <a:t>сенсорного воспитания состоит в том, что оно: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является основой для интеллектуального развития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упорядочивает  хаотичные представления ребенка, полученные при взаимодействии с внешним миром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развивает наблюдательность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готовит к реальной жизни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позитивно влияет на эстетическое чувство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является основой для развития воображения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развивает внимание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дает ребенку овладеть новыми способами предметно – познавательной деятельности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обеспечивает усвоение сенсорных эталонов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влияет на расширение словарного запаса ребенка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1600" smtClean="0"/>
              <a:t>- влияет на развитие зрительной, слуховой, моторной видов памяти.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7666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Цель урока: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является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создание условий для развития мелкой моторики, координации движений пальцев рук и тактильных ощущений.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Задачи:</a:t>
            </a: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- укрепление руки, улучшение зрительно- моторной координации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- развитие согласованных движений обеих рук.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-развитие умения производить точные  и дифференцированные       движения кистью и пальцами рук.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-совершенствование хватательных движений, закреплять различные способы хватания: кулаком, пинцетный, трехпальцевый захват.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-развитие способности координированной работы рук со зрительным восприятием.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-формирование знаний о материалах, свойствах и качествах предметов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Методы обучения:</a:t>
            </a: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1.Показ действий.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2.Действия руками ребёнка.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3. Самостоятельные действия ребёнка.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Для чего нужны пальчиковые игры?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9672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Развитие мозга очень сильно зависит от двигательной активности ребенка, от движения пальцев рук.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    « Ум ребенка находится на кончиках его пальцев»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    В.А. Сухомлинский.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Ребята, которые регулярно занимаются пальчиковыми играми лучше и быстрее начинают говорить, быстрее начинают писать, лучше развивается память, координация движений, сила и ловкость рук.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 « Движение руки всегда связаны с речью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и способствуют его развитию»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В.М. Бехтерев.</a:t>
            </a:r>
            <a:endParaRPr lang="ru-RU" dirty="0"/>
          </a:p>
        </p:txBody>
      </p:sp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Оборудование: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Визуальное расписание на каждый  урок;</a:t>
            </a:r>
          </a:p>
          <a:p>
            <a:pPr eaLnBrk="1" hangingPunct="1"/>
            <a:r>
              <a:rPr lang="ru-RU" smtClean="0"/>
              <a:t>Дидактические пособия: пальчиковый театр, бусы,  макаронные изделия, разноцветные шнурки, краски, крупы, мелкая мозаика, рубашка с пуговицами, контейнер с водой, деревянные мелкие бусы и  фигурки бабочек, пластилин, конструктор «лего», кубики.</a:t>
            </a:r>
          </a:p>
        </p:txBody>
      </p:sp>
    </p:spTree>
  </p:cSld>
  <p:clrMapOvr>
    <a:masterClrMapping/>
  </p:clrMapOvr>
  <p:transition advTm="505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Пальчиковые гимнастики: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268413"/>
            <a:ext cx="4895850" cy="2952750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В гости к пальчику большому приходили прямо к дому, указательный и средний, безымянный и последний. Сам мизинчик малышок, постучался на порог. 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месте пальчики-друзья, друг без друга им нельзя.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  ( необходимо по очереди каждый	 пальчик соединять с большим пальцем)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4580" name="Рисунок 3" descr="747602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412875"/>
            <a:ext cx="32416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02.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149725"/>
            <a:ext cx="4679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156325" y="4581525"/>
            <a:ext cx="2376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(Загибание по очереди пальцев от большого до маленького).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684213" y="4581525"/>
            <a:ext cx="214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Calibri" pitchFamily="34" charset="0"/>
              </a:rPr>
              <a:t>2</a:t>
            </a:r>
            <a:r>
              <a:rPr lang="ru-RU" sz="18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765175"/>
            <a:ext cx="7859712" cy="1584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Пальчиковый театр – это увлекательная дидактическая игра, которая 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4835525" cy="41767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Стимулирует развитие мелкой моторики;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Знакомит с понятием « форма», « цвет», «размер»;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Помогает развивать пространственную ориентировку ( понятие: справа, слева, рядом, сзади), внимание;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Развивает воображение, мышление;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 помогает развивать словарный запас и активизирует речевые функции;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Формирует творческие способности;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Задание: давай покажем сказку «Репка»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8" name="Рисунок 3" descr="65809710_rep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44675"/>
            <a:ext cx="30972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eaLnBrk="1" hangingPunct="1"/>
            <a:r>
              <a:rPr lang="ru-RU" sz="2800" b="1" smtClean="0"/>
              <a:t>Дидактическая игра « Собери бусы»</a:t>
            </a:r>
          </a:p>
        </p:txBody>
      </p:sp>
      <p:pic>
        <p:nvPicPr>
          <p:cNvPr id="27651" name="Содержимое 3" descr="IMG_20140421_131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3815542" cy="2923487"/>
          </a:xfrm>
        </p:spPr>
      </p:pic>
      <p:pic>
        <p:nvPicPr>
          <p:cNvPr id="27652" name="Рисунок 4" descr="IMG_20131003_132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44640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971550" y="2565400"/>
            <a:ext cx="46085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Calibri" pitchFamily="34" charset="0"/>
              </a:rPr>
              <a:t>Виды работ:</a:t>
            </a:r>
          </a:p>
          <a:p>
            <a:r>
              <a:rPr lang="ru-RU" sz="1600">
                <a:latin typeface="Calibri" pitchFamily="34" charset="0"/>
              </a:rPr>
              <a:t>Нанизывание бусинок , пробочек , макаронных </a:t>
            </a:r>
            <a:r>
              <a:rPr lang="ru-RU" sz="1800">
                <a:latin typeface="Calibri" pitchFamily="34" charset="0"/>
              </a:rPr>
              <a:t>изделий на  шнурок.</a:t>
            </a:r>
          </a:p>
        </p:txBody>
      </p:sp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755650" y="1557338"/>
            <a:ext cx="48244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Calibri" pitchFamily="34" charset="0"/>
              </a:rPr>
              <a:t>ЗАДАНИЕ: </a:t>
            </a:r>
            <a:r>
              <a:rPr lang="ru-RU" sz="1800"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Ребята</a:t>
            </a:r>
            <a:r>
              <a:rPr lang="ru-RU" sz="1800" b="1">
                <a:latin typeface="Calibri" pitchFamily="34" charset="0"/>
              </a:rPr>
              <a:t>,  </a:t>
            </a:r>
            <a:r>
              <a:rPr lang="ru-RU" sz="1800">
                <a:latin typeface="Calibri" pitchFamily="34" charset="0"/>
              </a:rPr>
              <a:t>НЕОБХОДИМО ДЛЯ МАМЫ </a:t>
            </a:r>
            <a:r>
              <a:rPr lang="ru-RU" sz="1600">
                <a:latin typeface="Calibri" pitchFamily="34" charset="0"/>
              </a:rPr>
              <a:t>СДЕЛАТЬ</a:t>
            </a:r>
            <a:r>
              <a:rPr lang="ru-RU" sz="1800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</a:rPr>
              <a:t>БУСЫ.</a:t>
            </a:r>
          </a:p>
        </p:txBody>
      </p:sp>
    </p:spTree>
  </p:cSld>
  <p:clrMapOvr>
    <a:masterClrMapping/>
  </p:clrMapOvr>
  <p:transition advTm="53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Работа с цветной бумагой</a:t>
            </a:r>
          </a:p>
        </p:txBody>
      </p:sp>
      <p:pic>
        <p:nvPicPr>
          <p:cNvPr id="4098" name="Picture 2" descr="D:\Camera\IMG_20141013_14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  <p:transition advTm="499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597</TotalTime>
  <Words>604</Words>
  <Application>Microsoft Office PowerPoint</Application>
  <PresentationFormat>Экран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проект урока на тему:  «Пальчиковые игры» «Чем больше мастерства в детской руке, тем  умнее ребёнок» В.А. Сухомлинский.  </vt:lpstr>
      <vt:lpstr>Значение сенсомоторного развития</vt:lpstr>
      <vt:lpstr>Слайд 3</vt:lpstr>
      <vt:lpstr> Для чего нужны пальчиковые игры?</vt:lpstr>
      <vt:lpstr>Оборудование: </vt:lpstr>
      <vt:lpstr>Пальчиковые гимнастики:</vt:lpstr>
      <vt:lpstr>Пальчиковый театр – это увлекательная дидактическая игра, которая :  </vt:lpstr>
      <vt:lpstr>Дидактическая игра « Собери бусы»</vt:lpstr>
      <vt:lpstr>Работа с цветной бумагой</vt:lpstr>
      <vt:lpstr>«Творческая мастерская»  задание: сделай из пластилина  солнышко; выложи по контору   горохом.</vt:lpstr>
      <vt:lpstr>Игра «Сухой бассейн»</vt:lpstr>
      <vt:lpstr>Работа с конструктором « ЛЕГО»</vt:lpstr>
      <vt:lpstr>Работа с водой  ( снятия напряжение и тревоги у ребенка).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сенсомоторики на тему: «Пальчиковые игры»</dc:title>
  <dc:creator>пп</dc:creator>
  <cp:lastModifiedBy>пп</cp:lastModifiedBy>
  <cp:revision>103</cp:revision>
  <dcterms:created xsi:type="dcterms:W3CDTF">2014-08-05T11:26:45Z</dcterms:created>
  <dcterms:modified xsi:type="dcterms:W3CDTF">2015-02-20T17:29:38Z</dcterms:modified>
</cp:coreProperties>
</file>