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70" r:id="rId3"/>
    <p:sldId id="266" r:id="rId4"/>
    <p:sldId id="268" r:id="rId5"/>
    <p:sldId id="269" r:id="rId6"/>
    <p:sldId id="261" r:id="rId7"/>
    <p:sldId id="260" r:id="rId8"/>
    <p:sldId id="262" r:id="rId9"/>
    <p:sldId id="256" r:id="rId10"/>
    <p:sldId id="267" r:id="rId11"/>
    <p:sldId id="259" r:id="rId12"/>
    <p:sldId id="264" r:id="rId13"/>
    <p:sldId id="257" r:id="rId14"/>
    <p:sldId id="265" r:id="rId15"/>
    <p:sldId id="258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78" y="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15432-28EC-4520-9F07-21387E4E1B66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DEC8E-ACAE-4252-B9F2-FBC085B7B4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DEC8E-ACAE-4252-B9F2-FBC085B7B446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://www.fame-zone.ru/goods/wallpaper_pic/26084" TargetMode="Externa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8523~1\AppData\Local\Temp\Rar$DI02.198\шаблон 2 титульн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0723" name="Picture 3" descr="C:\Users\8523~1\AppData\Local\Temp\Rar$DI02.198\шаблон 2 титульн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219200" y="34008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Филиал муниципального бюджетного общеобразовательного учреждения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Бураковская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средняя общеобразовательная школа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Куралово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447800" y="3586690"/>
            <a:ext cx="7162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Тайна имени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Исследовательский проект по русскому языку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562600" y="4799289"/>
            <a:ext cx="2819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Никифорова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А.В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учитель начальных классов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Куралово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2015 г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2308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8523~1\AppData\Local\Temp\Rar$DI02.198\шаблон 2 титульн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295400" y="3505453"/>
            <a:ext cx="7315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Происхождение имени Виктория: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Имя Виктория произошло от латинского слова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Victoria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означающего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победа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.Такое же толкование дают и этому имени. Добрая, влюбчивая, крайне нерешительная особа, но с сильной волей и мужским складом ума. Упряма, склонна хитрить, любит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похулиганить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Александр\Desktop\ви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2590800" cy="2895600"/>
          </a:xfrm>
          <a:prstGeom prst="rect">
            <a:avLst/>
          </a:prstGeom>
          <a:noFill/>
        </p:spPr>
      </p:pic>
      <p:pic>
        <p:nvPicPr>
          <p:cNvPr id="4" name="Picture 3" descr="C:\Users\Александр\Downloads\b_11107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04800"/>
            <a:ext cx="2705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2" descr="http://otvet.imgsmail.ru/download/f293b32224ae20d476942070aad41972_i-11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429000"/>
            <a:ext cx="26892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Александр\Downloads\img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657600"/>
            <a:ext cx="274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3429000" y="2667000"/>
            <a:ext cx="23622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81400" y="2842695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Виктория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33400" y="3003189"/>
            <a:ext cx="251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Владимирова Вика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ученица 2а класса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914400" y="6003037"/>
            <a:ext cx="198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Вика Цыганова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эстрадная певица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019800" y="6013026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Виктория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Королева Великобритании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172200" y="2820044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Виктория Токарева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известная писательница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5029200" y="2209800"/>
            <a:ext cx="6858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3429000" y="2057400"/>
            <a:ext cx="609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257800" y="3581400"/>
            <a:ext cx="5334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581400" y="3581400"/>
            <a:ext cx="4572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8523~1\AppData\Local\Temp\Rar$DI02.198\шаблон 2 титульн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24000" y="3216370"/>
            <a:ext cx="6781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Происхождение имени Вадим: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Вадим в переводе со славянского означает «забияка». Общительный, жизнерадостный. Заботлив, помнит о своих обещаниях. Трудолюбив. Взявшись за что-нибудь, он не остановится до тех пор, пока не добьётся своего.            Не лишён расчётливости и некоторой хитрости. Обладает хорошими «пробивными» способностями. Любит быструю езду.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3" descr="Вадим Спиридонов / Vadim  Spiridon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3352801"/>
            <a:ext cx="25209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 descr="E:\фото детей\вадим.png"/>
          <p:cNvPicPr>
            <a:picLocks noChangeAspect="1" noChangeArrowheads="1"/>
          </p:cNvPicPr>
          <p:nvPr/>
        </p:nvPicPr>
        <p:blipFill>
          <a:blip r:embed="rId3" cstate="print"/>
          <a:srcRect b="24315"/>
          <a:stretch>
            <a:fillRect/>
          </a:stretch>
        </p:blipFill>
        <p:spPr bwMode="auto">
          <a:xfrm>
            <a:off x="685800" y="152400"/>
            <a:ext cx="2800000" cy="2743200"/>
          </a:xfrm>
          <a:prstGeom prst="rect">
            <a:avLst/>
          </a:prstGeom>
          <a:noFill/>
        </p:spPr>
      </p:pic>
      <p:pic>
        <p:nvPicPr>
          <p:cNvPr id="9" name="Рисунок 12" descr="Вадим Евтушенко / Vadim  Evtushen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429000"/>
            <a:ext cx="3352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914400" y="2846570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Евдокимов Вадим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 3а класса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657600" y="2514600"/>
            <a:ext cx="22860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114800" y="2757149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Вадим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Вадим Хомицкий / Vadim  Khomickyi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28600"/>
            <a:ext cx="240093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72200" y="2679310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Вадим Хомицкий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известный хоккеист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172200" y="6129570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Вадим Спиридонов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российский актёр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38200" y="6190395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Вадим Евтушенко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известный хоккеист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5334000" y="2133600"/>
            <a:ext cx="6858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3733800" y="1905000"/>
            <a:ext cx="6096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257800" y="3581400"/>
            <a:ext cx="533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3810000" y="3581400"/>
            <a:ext cx="609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8523~1\AppData\Local\Temp\Rar$DI02.198\шаблон 2 титульн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447800" y="3098367"/>
            <a:ext cx="6705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Происхождение имени Полина: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Полина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имя происходит от слова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Апполон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так звали древнегреческого Бога солнца, покровителя искусств..Перевод с греческого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подруга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Впечатлительная, тяжело переживает неудачи. Сильная воля, хотя её порой не хватает, чтобы довести дело до конца. Хорошая хозяйка, запасливая. Общительная.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Александр\Downloads\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1"/>
            <a:ext cx="2514600" cy="2819400"/>
          </a:xfrm>
          <a:prstGeom prst="rect">
            <a:avLst/>
          </a:prstGeom>
          <a:noFill/>
        </p:spPr>
      </p:pic>
      <p:pic>
        <p:nvPicPr>
          <p:cNvPr id="16387" name="Picture 3" descr="C:\Users\Александр\Downloads\6d9f254912d8fc584957c80b96f82c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505200"/>
            <a:ext cx="2667000" cy="2514600"/>
          </a:xfrm>
          <a:prstGeom prst="rect">
            <a:avLst/>
          </a:prstGeom>
          <a:noFill/>
        </p:spPr>
      </p:pic>
      <p:pic>
        <p:nvPicPr>
          <p:cNvPr id="16388" name="Picture 4" descr="E:\Пол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"/>
            <a:ext cx="2514600" cy="2743200"/>
          </a:xfrm>
          <a:prstGeom prst="rect">
            <a:avLst/>
          </a:prstGeom>
          <a:noFill/>
        </p:spPr>
      </p:pic>
      <p:pic>
        <p:nvPicPr>
          <p:cNvPr id="5" name="Рисунок 4" descr="http://www.fame-zone.ru/inc/goods_wallpapers/polina_gagarina/polina_gagarina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1" y="36576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352800" y="2590800"/>
            <a:ext cx="26670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2985003"/>
            <a:ext cx="30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Халатова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Полина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Ученица 1а класса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72200" y="2954253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Полина Осипенко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лётчица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Герой Советского Союза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324600" y="6006419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Полина Виардо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французская певица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57200" y="6164071"/>
            <a:ext cx="30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Полина Гагарина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актриса, эстрадная певица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657600" y="2814378"/>
            <a:ext cx="2438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Полина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5334000" y="2209800"/>
            <a:ext cx="838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657600" y="28194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3276600" y="2057400"/>
            <a:ext cx="8382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410200" y="3886200"/>
            <a:ext cx="6096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429000" y="3886200"/>
            <a:ext cx="6096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8523~1\AppData\Local\Temp\Rar$DI01.850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09600" y="2308271"/>
            <a:ext cx="8153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Заключение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Какие бы имена мы не носили, мы всегда остаёмся весёлыми и добрыми. Только от нас зависит, какой след оставит наше имя на земле.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имя красит человека, а человек имя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8523~1\AppData\Local\Temp\Rar$DI01.850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9699" name="Picture 3" descr="C:\Users\8523~1\AppData\Local\Temp\Rar$DI01.850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09600" y="2487708"/>
            <a:ext cx="7543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Имя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не просто слово. За каждым именем стоит определённая личность, человек, который не похож на всех остальных, единственный и неповторимый.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3058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8523~1\AppData\Local\Temp\Rar$DI02.198\шаблон 2 титульн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676400" y="3324143"/>
            <a:ext cx="67056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Проблема: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нас так назвали?</a:t>
            </a: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8523~1\AppData\Local\Temp\Rar$DI00.033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81000" y="783580"/>
            <a:ext cx="60960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Проблемные вопросы: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1.Что означают наши имена?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Знаем ли мы историю своего имени?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3.Знаем ли мы выдающихся носителей своих имён?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8523~1\AppData\Local\Temp\Rar$DI02.198\шаблон 2 титульн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8675" name="Picture 3" descr="C:\Users\8523~1\AppData\Local\Temp\Rar$DI02.198\шаблон 2 титульн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362200" y="3170072"/>
            <a:ext cx="5562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Раскрыть тайны имён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Имена, имена, имена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нашей речи звучат неслучайно: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загадочна эта страна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и имя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загадка и тайна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(А.Бобров)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8523~1\AppData\Local\Temp\Rar$DI04.679\шаблон 2 титульн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905000" y="3492952"/>
            <a:ext cx="5943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Происхождение имени Мария: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Древнегреческое имя, означающее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горькая, госпожа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Добрая,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общительная,благожелательная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Она справедлива, милосердна. Обладает достаточно сильной волей.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ая красивая теннисистка Мария Шарапова.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352800"/>
            <a:ext cx="2766060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Биография Марии Порошин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2895600" cy="3162300"/>
          </a:xfrm>
          <a:prstGeom prst="rect">
            <a:avLst/>
          </a:prstGeom>
          <a:noFill/>
        </p:spPr>
      </p:pic>
      <p:pic>
        <p:nvPicPr>
          <p:cNvPr id="17411" name="Picture 3" descr="E:\фото детей\маш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"/>
            <a:ext cx="2743200" cy="2590800"/>
          </a:xfrm>
          <a:prstGeom prst="rect">
            <a:avLst/>
          </a:prstGeom>
          <a:noFill/>
        </p:spPr>
      </p:pic>
      <p:pic>
        <p:nvPicPr>
          <p:cNvPr id="17413" name="Picture 5" descr="Imagenes De Maria Santisi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28600"/>
            <a:ext cx="2667000" cy="2819400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62000" y="2654837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Барышева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Мария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ченица 2а класса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04800" y="6519072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актриса театра и кино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248400" y="6077271"/>
            <a:ext cx="289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Мария Шарапова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известная теннисистка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943600" y="2700823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Дева Мария - Величайшая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христианская святая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76600" y="2514600"/>
            <a:ext cx="2514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657600" y="2540812"/>
            <a:ext cx="2362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105400" y="3505200"/>
            <a:ext cx="7620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429000" y="3505200"/>
            <a:ext cx="6096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029200" y="17526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3352800" y="1600200"/>
            <a:ext cx="762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8523~1\AppData\Local\Temp\Rar$DI02.198\шаблон 2 титульн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371600" y="3100133"/>
            <a:ext cx="6781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Происхождение имени Валерий: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Слово Валерий в переводе с латинского означает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сильный, здоровый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Непоседлив, в учёбе не отличается старательностью, но настойчив и бесстрашен. Любит шумные игры. Вспыльчив, предприимчив. Легко заводит новые знакомства.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gZCFv6_ga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76600"/>
            <a:ext cx="2514600" cy="2590800"/>
          </a:xfrm>
          <a:prstGeom prst="rect">
            <a:avLst/>
          </a:prstGeom>
          <a:noFill/>
        </p:spPr>
      </p:pic>
      <p:pic>
        <p:nvPicPr>
          <p:cNvPr id="1027" name="Picture 3" descr="C:\Users\Александр\Desktop\userphoto23704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52400"/>
            <a:ext cx="2209800" cy="2514600"/>
          </a:xfrm>
          <a:prstGeom prst="rect">
            <a:avLst/>
          </a:prstGeom>
          <a:noFill/>
        </p:spPr>
      </p:pic>
      <p:pic>
        <p:nvPicPr>
          <p:cNvPr id="1030" name="Picture 6" descr="C:\Users\Александр\Desktop\валера.png"/>
          <p:cNvPicPr>
            <a:picLocks noChangeAspect="1" noChangeArrowheads="1"/>
          </p:cNvPicPr>
          <p:nvPr/>
        </p:nvPicPr>
        <p:blipFill>
          <a:blip r:embed="rId5" cstate="print"/>
          <a:srcRect b="35294"/>
          <a:stretch>
            <a:fillRect/>
          </a:stretch>
        </p:blipFill>
        <p:spPr bwMode="auto">
          <a:xfrm>
            <a:off x="533400" y="152400"/>
            <a:ext cx="2438400" cy="266700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3276600" y="2590800"/>
            <a:ext cx="22098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429000" y="2804270"/>
            <a:ext cx="220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ВАЛЕРИЙ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312420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09600" y="2743979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Владимиров Валера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 4а класса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12" descr="C:\Users\Александр\Downloads\9c09e9ed09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200400"/>
            <a:ext cx="23923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6629400" y="5871645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Валерий Харламов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известный хоккеист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6096000" y="2603876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Валерий Чкалов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ётчик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Герой Советского Союза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762000" y="5902746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Валерий Леонтьев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эстрадный певец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953000" y="2133600"/>
            <a:ext cx="990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3200400" y="1828800"/>
            <a:ext cx="6858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029200" y="3505200"/>
            <a:ext cx="8382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200400" y="3581400"/>
            <a:ext cx="7620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525</Words>
  <Application>Microsoft Office PowerPoint</Application>
  <PresentationFormat>Экран (4:3)</PresentationFormat>
  <Paragraphs>87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35</cp:revision>
  <dcterms:created xsi:type="dcterms:W3CDTF">2015-01-29T20:03:38Z</dcterms:created>
  <dcterms:modified xsi:type="dcterms:W3CDTF">2015-01-30T19:19:01Z</dcterms:modified>
</cp:coreProperties>
</file>