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72" r:id="rId1"/>
  </p:sldMasterIdLst>
  <p:notesMasterIdLst>
    <p:notesMasterId r:id="rId12"/>
  </p:notesMasterIdLst>
  <p:sldIdLst>
    <p:sldId id="280" r:id="rId2"/>
    <p:sldId id="256" r:id="rId3"/>
    <p:sldId id="279" r:id="rId4"/>
    <p:sldId id="258" r:id="rId5"/>
    <p:sldId id="262" r:id="rId6"/>
    <p:sldId id="265" r:id="rId7"/>
    <p:sldId id="268" r:id="rId8"/>
    <p:sldId id="269" r:id="rId9"/>
    <p:sldId id="282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17" autoAdjust="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B0894-14DE-4263-B552-5FDF7CB92BC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33099-2387-499C-AD7D-9556D15DE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48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uinfo=sw-1349-sh-613-fw-1124-fh-448-pd-1&amp;p=3&amp;text=%D0%B0%D0%BD%D0%B8%D0%BC%D0%B0%D1%88%D0%BA%D0%B8%20%D1%81%D0%B2%D0%B5%D1%82%D0%BE%D1%84%D0%BE%D1%80&amp;noreask=1&amp;pos=116&amp;rpt=simage&amp;lr=1091&amp;img_url=http://ulybka18neru.edusite.ru/images/181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user\Desktop\пдд\оо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t="36980" b="99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10026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Бюджетное учреждение среднего профессионального образования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Ханты-Мансийского Автономного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Округа-Югры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Нижневартовский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социально-гуманитарный колледж»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ПРЕЗЕНТАЦИЯ  К ВЫПУСКНОЙ  КВАЛИФИКАЦИОННОЙ  РАБОТЕ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«ФОРМИРОВАНИЕ ОСНОВ  БЕЗОПАСНОСТИ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ЖИЗНЕДЕЯТЕЛЬНОСТИ</a:t>
            </a:r>
            <a:endParaRPr kumimoji="0" lang="ru-RU" sz="26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ДЕТЕЙ МЛАДШЕГО ШКОЛЬНОГО ВОЗРАСТА </a:t>
            </a:r>
            <a:endParaRPr kumimoji="0" lang="ru-RU" sz="26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СРЕДСТВАМИ ДОПОЛНИТЕЛЬНОГО ОБРАЗОВАНИЯ»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1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Еловиковой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Натальи Сергеевны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специальность 050148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«Педагогика дополнительного образования»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Руководитель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Поплавская Мария Ивановна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Нижневартовск, 2013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8582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Результаты работы  кружка:</a:t>
            </a:r>
          </a:p>
          <a:p>
            <a:pPr algn="just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В 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течение 2012-2013 учебного года воспитанники отряда ЮИДД приняли участие в городских соревнованиях «Безопасное колесо», где заняли </a:t>
            </a:r>
            <a:r>
              <a:rPr lang="en-US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место. 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</a:t>
            </a:r>
          </a:p>
          <a:p>
            <a:pPr algn="just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В 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рамках декады по 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БДД 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«Юный пешеход» силами агитбригады кружка ЮИДД был подготовлен и 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проведен  праздник «Посвящения первоклассников в «ПЕШЕХОДЫ»». </a:t>
            </a:r>
          </a:p>
          <a:p>
            <a:pPr algn="just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Проведены 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совместные с инспектором ГИБДД рейды по классам с целью проверки наличия безопасного маршрута «Дом – 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Школа», беседы 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правилах поведения на дороге и во дворе. </a:t>
            </a:r>
            <a:endParaRPr lang="ru-RU" sz="16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Воспитанники расклеивали 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агитационные листовки для жителей 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микрорайона. </a:t>
            </a:r>
          </a:p>
          <a:p>
            <a:pPr algn="just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Провели занятие в день 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открытых дверей для воспитанников детских дошкольных учреждений № 15 и №21. </a:t>
            </a:r>
            <a:endParaRPr lang="ru-RU" sz="16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Поместили 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информацию на городском сайте о проблеме нерегулируемого пешеходного перехода в районе школы.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289" y="3344744"/>
            <a:ext cx="867970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Заключение</a:t>
            </a:r>
            <a:endParaRPr lang="ru-RU" sz="16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Кружок является более эффективной формой организации учебно-воспитательного процесса в рамках ФГОС, очень близок к традиционным общеобразовательным предметным курсам, но отличается преобладанием практических занятий, на которых воспитанники лучше усваивают материал по изучению правил дорожного движения,  приобретают знания и навыки поведения на улице и проезжей части и становятся культурными пешеходами. </a:t>
            </a:r>
          </a:p>
          <a:p>
            <a:pPr algn="just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Формирование ОБЖ у детей   осуществляется эффективнее при использовании ресурса дополнительного образования и  оптимально </a:t>
            </a:r>
            <a:r>
              <a:rPr lang="ru-RU" sz="16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использованых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возможностях кружковой работы.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285750" indent="-285750" algn="just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457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9124" y="642918"/>
            <a:ext cx="435771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«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Сегодня следует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максимально 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использовать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ресурсы 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системы дополнительного образования детей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условиях внедрения Федерального государственного образовательного стандарта начального общего образования необходимость взаимодействия школы и учреждений системы дополнительного образования детей приобретает особую значимость и продиктована общностью проблем воспитания и личностного развития детей, вопросами их самореализации, социальной адаптации в учебное и свободное время».</a:t>
            </a:r>
          </a:p>
        </p:txBody>
      </p:sp>
      <p:pic>
        <p:nvPicPr>
          <p:cNvPr id="2050" name="Picture 2" descr="http://nsportal.ru/sites/default/files/imagecache/300x300/wysiwyg_imageupload/fgosn_0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928670"/>
            <a:ext cx="3857652" cy="467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39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" y="316449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0" algn="l"/>
              </a:tabLst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Гипотеза: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«Формирование ОБЖ будет осуществляться эффективнее: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3335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будет использован ресурс дополнительного образования;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3335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будут выделены и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структуированны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основные направления    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335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формирования ОБЖ, БДД, ППБ и т.д.;</a:t>
            </a:r>
            <a:endParaRPr lang="ru-RU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3335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оптимально использованы возможности кружковой работы.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4560" y="1844721"/>
            <a:ext cx="85011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12000" algn="just"/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Целью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данной работы является описание:</a:t>
            </a:r>
          </a:p>
          <a:p>
            <a:pPr marL="1512000" algn="just"/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 основных принципов и подходов к организации и методике кружковой работы с детьми младшего школьного возраста, </a:t>
            </a:r>
          </a:p>
          <a:p>
            <a:pPr marL="1512000" algn="just">
              <a:buFontTx/>
              <a:buChar char="-"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эффективности кружковой работы в воспитании у детей дорожной культуры, навыков безопасного поведения на дороге. </a:t>
            </a:r>
          </a:p>
          <a:p>
            <a:pPr algn="just"/>
            <a:endParaRPr lang="ru-RU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Для достижения данной цели предполагается решить следующие </a:t>
            </a:r>
            <a:r>
              <a:rPr lang="ru-RU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задачи:</a:t>
            </a: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выявить специфику кружка как одной из форм детских образовательных объединений, его воспитательные и образовательные возможности;</a:t>
            </a: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описать современные подходы и методические принципы организации кружковой работы с детьми на примере кружка «ЮИДД»</a:t>
            </a: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МБОУ «СОШ №8»  г. Нижневартовска.</a:t>
            </a:r>
            <a:endParaRPr lang="ru-RU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898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Глава 1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Организация и методика кружковой работы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1.1. Кружок как одна из форм детских образовательных объединений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Кружок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– наиболее распространенная, традиционная форма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      </a:t>
            </a: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                                        добровольного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объединения детей в системе </a:t>
            </a: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дополнительного образования…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  <a:p>
            <a:pPr algn="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9888" y="2312298"/>
            <a:ext cx="8572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Занятия 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детей в кружках открывают широкие возможности воспитательного воздействия на них. </a:t>
            </a:r>
          </a:p>
        </p:txBody>
      </p:sp>
      <p:pic>
        <p:nvPicPr>
          <p:cNvPr id="6" name="Picture 2" descr="H:\пдд\IMG_1953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979712" y="4743323"/>
            <a:ext cx="2196244" cy="1463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3528" y="2985864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Руководитель 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кружка (педагог дополнительного образования) </a:t>
            </a:r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является центральной фигурой в организации его деятельности. Он непосредственно контактирует с детьми, занимается целенаправленным развитием их талантов и способностей, включая их в художественную, техническую, спортивную деятельность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:\пдд\IMG_5916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t="4796"/>
          <a:stretch>
            <a:fillRect/>
          </a:stretch>
        </p:blipFill>
        <p:spPr bwMode="auto">
          <a:xfrm>
            <a:off x="5292080" y="4600447"/>
            <a:ext cx="3050935" cy="1938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55533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81004"/>
            <a:ext cx="8964488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1.2. Методические принципы организации и проведения кружковых занятий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Основной </a:t>
            </a:r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формой организации учебно-воспитательной работы в кружке является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занятие 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Выбор </a:t>
            </a:r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конкретной формы проведения занятий обусловлен спецификой того вида деятельности, который является приоритетным для данного кружка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 учебно-воспитательной работы кружка определяет основные направления и характер всей деятельности коллектива в учебном году.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На основе типовой программы руководитель кружка составляет тематический план учебно-воспитательной работы на учебный год с учетом материально-технической базы.</a:t>
            </a:r>
          </a:p>
          <a:p>
            <a:pPr algn="just"/>
            <a:endParaRPr lang="ru-RU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3313" name="Picture 1" descr="C:\Users\user\Desktop\getImageCAGV58RA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 t="12877"/>
          <a:stretch>
            <a:fillRect/>
          </a:stretch>
        </p:blipFill>
        <p:spPr bwMode="auto">
          <a:xfrm>
            <a:off x="5580112" y="4654736"/>
            <a:ext cx="3134702" cy="1817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Users\Максим\Desktop\дипломная2\IMG_4371.JPG"/>
          <p:cNvPicPr>
            <a:picLocks noChangeAspect="1" noChangeArrowheads="1"/>
          </p:cNvPicPr>
          <p:nvPr/>
        </p:nvPicPr>
        <p:blipFill rotWithShape="1">
          <a:blip r:embed="rId3" cstate="print">
            <a:lum contras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" b="25545"/>
          <a:stretch/>
        </p:blipFill>
        <p:spPr bwMode="auto">
          <a:xfrm>
            <a:off x="2627784" y="5105955"/>
            <a:ext cx="2450323" cy="1281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245800" y="260647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Кружок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наиболее приемлемая форма </a:t>
            </a:r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объединения,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соответствующая </a:t>
            </a:r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начальному уровню образовательного процесса в рамках целостной образовательной программы любого (общеобразовательного или специализированного) учреждения. </a:t>
            </a:r>
          </a:p>
        </p:txBody>
      </p:sp>
    </p:spTree>
    <p:extLst>
      <p:ext uri="{BB962C8B-B14F-4D97-AF65-F5344CB8AC3E}">
        <p14:creationId xmlns:p14="http://schemas.microsoft.com/office/powerpoint/2010/main" val="252824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964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Глава 2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Кружок «ЮНЫЙ ИНСПЕКТОР ДОРОЖНОГО ДВИЖЕНИЯ»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2.1. Кружок в рамках внеурочной деятельности в соответствии с ФГОС  </a:t>
            </a:r>
            <a:endParaRPr lang="ru-RU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При переходе на федеральные государственные стандарты второго поколения перед педагогами стоит актуальная задача воспитания дорожной культуры как компонента общечеловеческой культуры, формирования базовых    навыков поведения на дороге.. </a:t>
            </a:r>
            <a:endParaRPr lang="ru-RU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024" y="2832030"/>
            <a:ext cx="8807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2.2.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Современные формы организации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кружка ЮИДД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Одним </a:t>
            </a:r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ключевых в комплексе мер по предотвращению детского травматизма и воспитанию у детей дорожной культуры является система непрерывной подготовки детей к безопасному участию в дорожном движении. Суть такой подготовки заключается в формировании у них специальных знаний, умений и навыков безопасного поведения в условиях дорожного движения.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Важную </a:t>
            </a:r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роль играет пропаганда Правил дорожного движения и агитационная работа. Эти проблемы призваны решать кружки, отряды юных инспекторов дорожного движения (ЮИДД). </a:t>
            </a:r>
            <a:endParaRPr lang="ru-RU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5" descr="IMG_269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569744"/>
            <a:ext cx="1620688" cy="1082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34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7693"/>
            <a:ext cx="89644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2.3 ЦЕЛЬ, ЗАДАЧИ ПРОГРАММЫ КРУЖКА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ЮИДД</a:t>
            </a:r>
          </a:p>
          <a:p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Цель</a:t>
            </a:r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формирование у детей осознанного отношения к собственному поведению и поведению окружающих на улице, посредством участия в работе отряда ЮИДД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Задачи:</a:t>
            </a:r>
            <a:endParaRPr lang="ru-RU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Формирование </a:t>
            </a:r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знаний, умений, навыков Правил дорожного движения, основ безопасности на дороге.</a:t>
            </a:r>
          </a:p>
          <a:p>
            <a:pPr lvl="0"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Формирование </a:t>
            </a:r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развитие знаний, умений, навыков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вести пропагандистскую </a:t>
            </a:r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работу по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ПДД.</a:t>
            </a:r>
            <a:endParaRPr lang="ru-RU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Формирование </a:t>
            </a:r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развитие коллективизма.</a:t>
            </a:r>
          </a:p>
          <a:p>
            <a:pPr lvl="0"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Организация </a:t>
            </a:r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содержательного досуга детей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buFont typeface="Arial" pitchFamily="34" charset="0"/>
              <a:buChar char="•"/>
            </a:pPr>
            <a:endParaRPr lang="ru-RU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endParaRPr lang="ru-RU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endParaRPr lang="ru-RU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Основные 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направления деятельности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endParaRPr lang="ru-RU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- </a:t>
            </a:r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Образовательный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процесс</a:t>
            </a:r>
            <a:endParaRPr lang="ru-RU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- </a:t>
            </a:r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Воспитательный процесс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     - </a:t>
            </a:r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Пропагандистская деятельность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- </a:t>
            </a:r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Работа с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родителями</a:t>
            </a:r>
          </a:p>
          <a:p>
            <a:endParaRPr lang="ru-RU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 descr="C:\Users\user\Desktop\пдд\P1100036.JPG"/>
          <p:cNvPicPr>
            <a:picLocks noChangeAspect="1" noChangeArrowheads="1"/>
          </p:cNvPicPr>
          <p:nvPr/>
        </p:nvPicPr>
        <p:blipFill>
          <a:blip r:embed="rId2" cstate="print"/>
          <a:srcRect t="13063"/>
          <a:stretch>
            <a:fillRect/>
          </a:stretch>
        </p:blipFill>
        <p:spPr bwMode="auto">
          <a:xfrm>
            <a:off x="971600" y="3789040"/>
            <a:ext cx="2877947" cy="2001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 descr="http://sch18.ru/foto/peshehod_2012/e94953fdada9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2422576"/>
            <a:ext cx="1043299" cy="1576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540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29297"/>
            <a:ext cx="857104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Основные принципы реализации программы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Принцип индивидуального и дифференцированного </a:t>
            </a: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подхода</a:t>
            </a:r>
            <a:endParaRPr lang="ru-RU" sz="1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Принцип взаимодействия “Дети – дорожная среда”.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Принцип взаимосвязи причин опасного поведения </a:t>
            </a:r>
            <a:endParaRPr lang="ru-RU" sz="1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и </a:t>
            </a:r>
            <a:r>
              <a:rPr lang="ru-RU" sz="1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его последствия.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Принцип возрастной безопасности.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Принцип социальной безопасности.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Принцип самоорганизации, </a:t>
            </a:r>
            <a:r>
              <a:rPr lang="ru-RU" sz="10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саморегуляции</a:t>
            </a:r>
            <a:r>
              <a:rPr lang="ru-RU" sz="1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самовоспитания</a:t>
            </a:r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792" y="2008336"/>
            <a:ext cx="86067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Предполагаемые результаты.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Воспитанники должны знать основные понятия: улица, тротуар, проезжая часть, перекресток, ориентироваться на дорогах в качестве пешехода, иметь представление о ДТП, должны знать правила оказания первой медицинской помощи при ДТП, знать устройство велосипеда и правила его эксплуатации. Должны уметь оказать помощь пожилым людям и младшим детям при переходе через проезжую часть. Учащиеся должны приобрести навыки взаимопомощи, сознательности, быть дисциплинированными пешеходами и пассажирами и т.д.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51720" y="4034453"/>
            <a:ext cx="6985976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МОНИТОРИНГ РЕЗУЛЬТАТОВ ПРОВЕРОЧНЫХ ТЕСТОВ НА ЗНАНИЕ ПДД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СРЕДИ ОБУЧАЮЩИХСЯ 2 КЛАССОВ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СЕНТЯБРЬ  2012 г. -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2013г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Данная диаграмма свидетельствует о том, что в  результате систематических занятий кружка ЮИДД, проводимых на базе 2Г класса педагогом дополнительного образования, значительно улучшились знания детей по правилам дорожного движения. Если в начале учебного года уровень знаний составлял 69%, то к концу года показатель качества усвоения материала по ПДД составил 98%.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749160"/>
              </p:ext>
            </p:extLst>
          </p:nvPr>
        </p:nvGraphicFramePr>
        <p:xfrm>
          <a:off x="286440" y="4373522"/>
          <a:ext cx="1705507" cy="1138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Лист" r:id="rId3" imgW="4276825" imgH="2838463" progId="Excel.Sheet.8">
                  <p:embed/>
                </p:oleObj>
              </mc:Choice>
              <mc:Fallback>
                <p:oleObj name="Лист" r:id="rId3" imgW="4276825" imgH="2838463" progId="Excel.Sheet.8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440" y="4373522"/>
                        <a:ext cx="1705507" cy="11382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247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99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МЕТОДИЧЕСКОЕ ОБЕСПЕЧЕНИЕ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ПРОГРАММЫ</a:t>
            </a:r>
            <a:endParaRPr lang="ru-RU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Для </a:t>
            </a:r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выполнения данной программы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необходимо </a:t>
            </a:r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материально-техническое оснащение кабинета: </a:t>
            </a:r>
            <a:endParaRPr lang="ru-RU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плакаты </a:t>
            </a:r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ПДД, стенд с заданиями по ПДД, учебная </a:t>
            </a:r>
            <a:r>
              <a:rPr lang="ru-RU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магнитно-маркетная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доска с дорожными знаками, персональный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компьютер,  велосипед, </a:t>
            </a:r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площадка для практических занятий на велосипеде, макет «Гоша».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проведения профилактической работы с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детьми, экскурсий, осуществляется сотрудничество с ГИБДД. </a:t>
            </a:r>
            <a:endParaRPr lang="ru-RU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Научно-методическое обеспечение: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разработка </a:t>
            </a:r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учебно-дидактических материалов.</a:t>
            </a:r>
          </a:p>
          <a:p>
            <a:pPr algn="just"/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Мотивация: форма, атрибутика.</a:t>
            </a:r>
          </a:p>
          <a:p>
            <a:pPr algn="just"/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Место проведения занятий: оборудованный кабинет, улицы города, площадка для практического вождения на велосипеде.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В </a:t>
            </a:r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качестве способов подведения итогов работы кружка на современном этапе развития дополнительного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образования используются </a:t>
            </a:r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выставки творческих работ, выступление агитбригады, праздники, соревнования и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т.д.</a:t>
            </a:r>
            <a:endParaRPr lang="ru-RU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Рисунок 15" descr="D:\ПРОГРАММА ПО ПДД\пдд-фото\IMG_5573.JPG"/>
          <p:cNvPicPr>
            <a:picLocks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283968" y="4691075"/>
            <a:ext cx="3638778" cy="1834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041165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</TotalTime>
  <Words>1186</Words>
  <Application>Microsoft Office PowerPoint</Application>
  <PresentationFormat>Экран (4:3)</PresentationFormat>
  <Paragraphs>111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Открытая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</dc:creator>
  <cp:lastModifiedBy>user</cp:lastModifiedBy>
  <cp:revision>64</cp:revision>
  <dcterms:created xsi:type="dcterms:W3CDTF">2013-04-23T12:39:13Z</dcterms:created>
  <dcterms:modified xsi:type="dcterms:W3CDTF">2015-02-20T21:17:29Z</dcterms:modified>
</cp:coreProperties>
</file>