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C763-8BEA-47E0-A08B-B1CEF21155E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57-14F9-43A1-962D-F9FC65B1B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C763-8BEA-47E0-A08B-B1CEF21155E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57-14F9-43A1-962D-F9FC65B1B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C763-8BEA-47E0-A08B-B1CEF21155E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57-14F9-43A1-962D-F9FC65B1B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C763-8BEA-47E0-A08B-B1CEF21155E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57-14F9-43A1-962D-F9FC65B1B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C763-8BEA-47E0-A08B-B1CEF21155E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57-14F9-43A1-962D-F9FC65B1B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C763-8BEA-47E0-A08B-B1CEF21155E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57-14F9-43A1-962D-F9FC65B1B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C763-8BEA-47E0-A08B-B1CEF21155E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57-14F9-43A1-962D-F9FC65B1B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C763-8BEA-47E0-A08B-B1CEF21155E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57-14F9-43A1-962D-F9FC65B1B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C763-8BEA-47E0-A08B-B1CEF21155E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57-14F9-43A1-962D-F9FC65B1B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C763-8BEA-47E0-A08B-B1CEF21155E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57-14F9-43A1-962D-F9FC65B1B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C763-8BEA-47E0-A08B-B1CEF21155E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71557-14F9-43A1-962D-F9FC65B1B7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C763-8BEA-47E0-A08B-B1CEF21155E8}" type="datetimeFigureOut">
              <a:rPr lang="ru-RU" smtClean="0"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71557-14F9-43A1-962D-F9FC65B1B7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Уроки № 83 (чтение) и № 103 (письмо). Рассказы К. Д. Ушинского «Худо тому, кто добра не делает никому», «Вместе тесно, а врозь скучно» (с. 95). Повторение тем «Слог», «Ударение».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 методическому пособию В. Г. Горецкого, Н. М. </a:t>
            </a:r>
            <a:r>
              <a:rPr lang="ru-RU" dirty="0" err="1" smtClean="0"/>
              <a:t>Белянковой</a:t>
            </a:r>
            <a:r>
              <a:rPr lang="ru-RU" dirty="0" smtClean="0"/>
              <a:t> к УМК «Школа России», 1 класс. </a:t>
            </a:r>
            <a:r>
              <a:rPr lang="ru-RU" b="1" dirty="0" smtClean="0"/>
              <a:t>Подготовила Людкевич Е. И. учитель </a:t>
            </a:r>
            <a:r>
              <a:rPr lang="ru-RU" b="1" dirty="0" err="1" smtClean="0"/>
              <a:t>нач</a:t>
            </a:r>
            <a:r>
              <a:rPr lang="ru-RU" b="1" dirty="0" smtClean="0"/>
              <a:t>. классов «</a:t>
            </a:r>
            <a:r>
              <a:rPr lang="ru-RU" b="1" dirty="0" err="1" smtClean="0"/>
              <a:t>Кисловской</a:t>
            </a:r>
            <a:r>
              <a:rPr lang="ru-RU" b="1" dirty="0" smtClean="0"/>
              <a:t> СОШ».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20072" y="404664"/>
            <a:ext cx="31454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К. Д. Ушинский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3486150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4644008" y="1988840"/>
            <a:ext cx="40324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"Худо тому, кто добра не делает никому", " Вместе тесно, а врозь скучно".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492896"/>
            <a:ext cx="578876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/>
              <a:t>мне, свой, мой.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276872"/>
            <a:ext cx="754418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/>
              <a:t>Гриша, книги, сумку.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43808" y="2420888"/>
            <a:ext cx="319606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/>
              <a:t>Уложить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548680"/>
            <a:ext cx="632166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Разбить текст на предложения: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844824"/>
            <a:ext cx="81369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/>
              <a:t>Мама купила Ане юлу она отдала её брату как рад был малыш!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332656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3600" dirty="0"/>
              <a:t>Придумать имена брату на букву </a:t>
            </a:r>
            <a:r>
              <a:rPr lang="ru-RU" sz="3600" b="1" dirty="0"/>
              <a:t>Ж, а сестре на букву Ю.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2276872"/>
            <a:ext cx="920724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dirty="0"/>
              <a:t>Брата зовут ...,имя сестры... 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1340768"/>
            <a:ext cx="451360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/>
              <a:t>Молодцы!!!</a:t>
            </a:r>
          </a:p>
        </p:txBody>
      </p:sp>
      <p:pic>
        <p:nvPicPr>
          <p:cNvPr id="5" name="Рисунок 4" descr="AG00433_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276872"/>
            <a:ext cx="3986134" cy="3145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162</Words>
  <Application>Microsoft Office PowerPoint</Application>
  <PresentationFormat>Экран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Уроки № 83 (чтение) и № 103 (письмо). Рассказы К. Д. Ушинского «Худо тому, кто добра не делает никому», «Вместе тесно, а врозь скучно» (с. 95). Повторение тем «Слог», «Ударение».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 № 83 (чтение) и № 103 (письмо). Рассказы К. Д. Ушинского «Худо тому, кто добра не делает никому», «Вместе тесно, а врозь скучно» (с. 95). Повторение тем «Слог», «Ударение». </dc:title>
  <dc:creator>g01</dc:creator>
  <cp:lastModifiedBy>g01</cp:lastModifiedBy>
  <cp:revision>2</cp:revision>
  <dcterms:created xsi:type="dcterms:W3CDTF">2015-02-03T07:34:55Z</dcterms:created>
  <dcterms:modified xsi:type="dcterms:W3CDTF">2015-02-03T07:53:16Z</dcterms:modified>
</cp:coreProperties>
</file>