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DB1DA-FB0F-4BA7-B8E4-CA86A0CEA6F0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30747-9CB4-4EB8-8C1C-7DD1B1551C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DB1DA-FB0F-4BA7-B8E4-CA86A0CEA6F0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30747-9CB4-4EB8-8C1C-7DD1B1551C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DB1DA-FB0F-4BA7-B8E4-CA86A0CEA6F0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30747-9CB4-4EB8-8C1C-7DD1B1551C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DB1DA-FB0F-4BA7-B8E4-CA86A0CEA6F0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30747-9CB4-4EB8-8C1C-7DD1B1551C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DB1DA-FB0F-4BA7-B8E4-CA86A0CEA6F0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30747-9CB4-4EB8-8C1C-7DD1B1551C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DB1DA-FB0F-4BA7-B8E4-CA86A0CEA6F0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30747-9CB4-4EB8-8C1C-7DD1B1551C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DB1DA-FB0F-4BA7-B8E4-CA86A0CEA6F0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30747-9CB4-4EB8-8C1C-7DD1B1551C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DB1DA-FB0F-4BA7-B8E4-CA86A0CEA6F0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30747-9CB4-4EB8-8C1C-7DD1B1551C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DB1DA-FB0F-4BA7-B8E4-CA86A0CEA6F0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30747-9CB4-4EB8-8C1C-7DD1B1551C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DB1DA-FB0F-4BA7-B8E4-CA86A0CEA6F0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30747-9CB4-4EB8-8C1C-7DD1B1551C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DB1DA-FB0F-4BA7-B8E4-CA86A0CEA6F0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30747-9CB4-4EB8-8C1C-7DD1B1551C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DB1DA-FB0F-4BA7-B8E4-CA86A0CEA6F0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30747-9CB4-4EB8-8C1C-7DD1B1551CB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dirty="0" smtClean="0"/>
              <a:t>Уроки № 85 (чтение) и № 106 (письмо). К. И. </a:t>
            </a:r>
            <a:r>
              <a:rPr lang="ru-RU" sz="3600" dirty="0"/>
              <a:t>Ч</a:t>
            </a:r>
            <a:r>
              <a:rPr lang="ru-RU" sz="3600" dirty="0" smtClean="0"/>
              <a:t>уковский «Путаница» (с. 97). Повторение и закрепление пропедевтических </a:t>
            </a:r>
            <a:r>
              <a:rPr lang="ru-RU" sz="3600" dirty="0" err="1" smtClean="0"/>
              <a:t>свединий</a:t>
            </a:r>
            <a:r>
              <a:rPr lang="ru-RU" sz="3600" dirty="0" smtClean="0"/>
              <a:t> по </a:t>
            </a:r>
            <a:r>
              <a:rPr lang="ru-RU" sz="3600" dirty="0" err="1" smtClean="0"/>
              <a:t>морфемике</a:t>
            </a:r>
            <a:r>
              <a:rPr lang="ru-RU" sz="3600" dirty="0" smtClean="0"/>
              <a:t>.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По методическому пособию В. Г. Горецкого, Н. М. </a:t>
            </a:r>
            <a:r>
              <a:rPr lang="ru-RU" dirty="0" err="1" smtClean="0"/>
              <a:t>Белянковой</a:t>
            </a:r>
            <a:r>
              <a:rPr lang="ru-RU" dirty="0" smtClean="0"/>
              <a:t> к УМК «Школа России», 1 класс. </a:t>
            </a:r>
            <a:r>
              <a:rPr lang="ru-RU" b="1" dirty="0" smtClean="0"/>
              <a:t>Подготовила Людкевич Е. И. учитель </a:t>
            </a:r>
            <a:r>
              <a:rPr lang="ru-RU" b="1" dirty="0" err="1" smtClean="0"/>
              <a:t>нач</a:t>
            </a:r>
            <a:r>
              <a:rPr lang="ru-RU" b="1" dirty="0" smtClean="0"/>
              <a:t>. классов «</a:t>
            </a:r>
            <a:r>
              <a:rPr lang="ru-RU" b="1" dirty="0" err="1" smtClean="0"/>
              <a:t>Кисловской</a:t>
            </a:r>
            <a:r>
              <a:rPr lang="ru-RU" b="1" dirty="0" smtClean="0"/>
              <a:t> СОШ».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Образовать названия детёнышей животных:</a:t>
            </a: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524000" y="1397000"/>
          <a:ext cx="6432375" cy="4552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4125"/>
                <a:gridCol w="2272027"/>
                <a:gridCol w="2016223"/>
              </a:tblGrid>
              <a:tr h="2573028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Кот </a:t>
                      </a:r>
                    </a:p>
                    <a:p>
                      <a:r>
                        <a:rPr lang="ru-RU" sz="2800" dirty="0" smtClean="0"/>
                        <a:t>Утка</a:t>
                      </a:r>
                    </a:p>
                    <a:p>
                      <a:r>
                        <a:rPr lang="ru-RU" sz="2800" dirty="0" smtClean="0"/>
                        <a:t>Лягушка</a:t>
                      </a:r>
                    </a:p>
                    <a:p>
                      <a:r>
                        <a:rPr lang="ru-RU" sz="2800" dirty="0" smtClean="0"/>
                        <a:t>Медведь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Котёнок</a:t>
                      </a:r>
                    </a:p>
                    <a:p>
                      <a:r>
                        <a:rPr lang="ru-RU" sz="2800" dirty="0" smtClean="0"/>
                        <a:t>Утёнок</a:t>
                      </a:r>
                    </a:p>
                    <a:p>
                      <a:r>
                        <a:rPr lang="ru-RU" sz="2800" dirty="0" smtClean="0"/>
                        <a:t>Лягушонок</a:t>
                      </a:r>
                    </a:p>
                    <a:p>
                      <a:r>
                        <a:rPr lang="ru-RU" sz="2800" dirty="0" smtClean="0"/>
                        <a:t>Медвежонок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Котята</a:t>
                      </a:r>
                    </a:p>
                    <a:p>
                      <a:r>
                        <a:rPr lang="ru-RU" sz="2800" dirty="0" smtClean="0"/>
                        <a:t>Утята</a:t>
                      </a:r>
                    </a:p>
                    <a:p>
                      <a:r>
                        <a:rPr lang="ru-RU" sz="2800" dirty="0" smtClean="0"/>
                        <a:t>Лягушата</a:t>
                      </a:r>
                    </a:p>
                    <a:p>
                      <a:r>
                        <a:rPr lang="ru-RU" sz="2800" dirty="0" smtClean="0"/>
                        <a:t>Медвежата</a:t>
                      </a:r>
                      <a:endParaRPr lang="ru-RU" sz="2800" dirty="0"/>
                    </a:p>
                  </a:txBody>
                  <a:tcPr/>
                </a:tc>
              </a:tr>
              <a:tr h="1979252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Корова </a:t>
                      </a:r>
                    </a:p>
                    <a:p>
                      <a:r>
                        <a:rPr lang="ru-RU" sz="2800" dirty="0" smtClean="0"/>
                        <a:t>Свинья</a:t>
                      </a:r>
                    </a:p>
                    <a:p>
                      <a:r>
                        <a:rPr lang="ru-RU" sz="2800" dirty="0" smtClean="0"/>
                        <a:t>Курица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Теленок</a:t>
                      </a:r>
                    </a:p>
                    <a:p>
                      <a:r>
                        <a:rPr lang="ru-RU" sz="2800" dirty="0" smtClean="0"/>
                        <a:t>Поросёнок</a:t>
                      </a:r>
                    </a:p>
                    <a:p>
                      <a:r>
                        <a:rPr lang="ru-RU" sz="2800" dirty="0" smtClean="0"/>
                        <a:t>Цыплёнок</a:t>
                      </a:r>
                      <a:r>
                        <a:rPr lang="ru-RU" sz="2800" baseline="0" dirty="0" smtClean="0"/>
                        <a:t>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Телята</a:t>
                      </a:r>
                    </a:p>
                    <a:p>
                      <a:r>
                        <a:rPr lang="ru-RU" sz="2800" dirty="0" smtClean="0"/>
                        <a:t>Поросята</a:t>
                      </a:r>
                    </a:p>
                    <a:p>
                      <a:r>
                        <a:rPr lang="ru-RU" sz="2800" dirty="0" smtClean="0"/>
                        <a:t>Цыплята 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3635896" y="1412776"/>
            <a:ext cx="2304256" cy="2520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940152" y="1412776"/>
            <a:ext cx="1944216" cy="2520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635896" y="4005064"/>
            <a:ext cx="2304256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940152" y="4005064"/>
            <a:ext cx="2016224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2780928"/>
            <a:ext cx="8229600" cy="1143000"/>
          </a:xfrm>
        </p:spPr>
        <p:txBody>
          <a:bodyPr>
            <a:noAutofit/>
          </a:bodyPr>
          <a:lstStyle/>
          <a:p>
            <a:r>
              <a:rPr lang="ru-RU" sz="6000" dirty="0" smtClean="0"/>
              <a:t>Выписать из стихотворения «Путаница» другие названия детёнышей животных.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2348880"/>
            <a:ext cx="8229600" cy="1143000"/>
          </a:xfrm>
        </p:spPr>
        <p:txBody>
          <a:bodyPr>
            <a:noAutofit/>
          </a:bodyPr>
          <a:lstStyle/>
          <a:p>
            <a:r>
              <a:rPr lang="ru-RU" sz="6600" u="sng" dirty="0" smtClean="0"/>
              <a:t>Домашнее задание</a:t>
            </a:r>
            <a:r>
              <a:rPr lang="ru-RU" sz="6600" dirty="0" smtClean="0"/>
              <a:t/>
            </a:r>
            <a:br>
              <a:rPr lang="ru-RU" sz="6600" dirty="0" smtClean="0"/>
            </a:br>
            <a:r>
              <a:rPr lang="ru-RU" sz="6600" dirty="0" smtClean="0"/>
              <a:t>Выучить стихотворение наизусть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dirty="0" smtClean="0"/>
              <a:t>Молодцы!!!</a:t>
            </a:r>
            <a:endParaRPr lang="ru-RU" sz="6600" dirty="0"/>
          </a:p>
        </p:txBody>
      </p:sp>
      <p:pic>
        <p:nvPicPr>
          <p:cNvPr id="5" name="Рисунок 4" descr="AG00433_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1700808"/>
            <a:ext cx="4065984" cy="32083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111</Words>
  <Application>Microsoft Office PowerPoint</Application>
  <PresentationFormat>Экран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Уроки № 85 (чтение) и № 106 (письмо). К. И. Чуковский «Путаница» (с. 97). Повторение и закрепление пропедевтических свединий по морфемике.</vt:lpstr>
      <vt:lpstr>Образовать названия детёнышей животных:</vt:lpstr>
      <vt:lpstr>Выписать из стихотворения «Путаница» другие названия детёнышей животных.</vt:lpstr>
      <vt:lpstr>Домашнее задание Выучить стихотворение наизусть</vt:lpstr>
      <vt:lpstr>Молодцы!!!</vt:lpstr>
    </vt:vector>
  </TitlesOfParts>
  <Company>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Уроки № 85 (чтение) и № 106 (письмо). К. И. Чуковский «Путаница» (с. 97). Повторение и закрепление пропедевтических свединий по морфемике.</dc:title>
  <dc:creator>g01</dc:creator>
  <cp:lastModifiedBy>g01</cp:lastModifiedBy>
  <cp:revision>2</cp:revision>
  <dcterms:created xsi:type="dcterms:W3CDTF">2015-02-03T08:27:45Z</dcterms:created>
  <dcterms:modified xsi:type="dcterms:W3CDTF">2015-02-03T08:46:34Z</dcterms:modified>
</cp:coreProperties>
</file>