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3D609-4B4D-4B58-BF64-A43ED92FD7B4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AAD5-8C36-46D4-A2FA-5486D0FFF4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Уроки № 84 (чтение) и № 104 (письмо). Сказка К. И. Чуковский «Телефон» (с. 96). Повторение лексического материала «Азбуки».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 методическому пособию В. Г. Горецкого, Н. М. </a:t>
            </a:r>
            <a:r>
              <a:rPr lang="ru-RU" dirty="0" err="1" smtClean="0"/>
              <a:t>Белянковой</a:t>
            </a:r>
            <a:r>
              <a:rPr lang="ru-RU" dirty="0" smtClean="0"/>
              <a:t> к УМК «Школа России», 1 класс. </a:t>
            </a:r>
            <a:r>
              <a:rPr lang="ru-RU" b="1" dirty="0" smtClean="0"/>
              <a:t>Подготовила Людкевич Е. И. учитель </a:t>
            </a:r>
            <a:r>
              <a:rPr lang="ru-RU" b="1" dirty="0" err="1" smtClean="0"/>
              <a:t>нач</a:t>
            </a:r>
            <a:r>
              <a:rPr lang="ru-RU" b="1" dirty="0" smtClean="0"/>
              <a:t>. классов «</a:t>
            </a:r>
            <a:r>
              <a:rPr lang="ru-RU" b="1" dirty="0" err="1" smtClean="0"/>
              <a:t>Кисловской</a:t>
            </a:r>
            <a:r>
              <a:rPr lang="ru-RU" b="1" dirty="0" smtClean="0"/>
              <a:t> СОШ».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260648"/>
            <a:ext cx="57447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К. И. Чуковский</a:t>
            </a:r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196752"/>
            <a:ext cx="3600400" cy="52935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404664"/>
            <a:ext cx="52777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Записать буквы в строчку: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492896"/>
            <a:ext cx="82371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Ф</a:t>
            </a:r>
            <a:r>
              <a:rPr lang="ru-RU" sz="6600" dirty="0" smtClean="0"/>
              <a:t>, </a:t>
            </a:r>
            <a:r>
              <a:rPr lang="ru-RU" sz="6600" dirty="0" err="1" smtClean="0"/>
              <a:t>ф</a:t>
            </a:r>
            <a:r>
              <a:rPr lang="ru-RU" sz="6600" dirty="0" smtClean="0"/>
              <a:t> </a:t>
            </a:r>
            <a:r>
              <a:rPr lang="ru-RU" sz="6600" dirty="0"/>
              <a:t>Б, б, В, в, Т, т, Н, 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996952"/>
            <a:ext cx="21543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Кто ? Что?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83671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dirty="0"/>
              <a:t>Телефон, шоколад, книжки, сын, верблюд, слон, мартышки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6672"/>
            <a:ext cx="1920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Насекомые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476672"/>
            <a:ext cx="1087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Звери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476672"/>
            <a:ext cx="1173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Птицы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5013176"/>
            <a:ext cx="115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Слон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3968" y="5013176"/>
            <a:ext cx="1958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Верблюд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4149080"/>
            <a:ext cx="16498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Синица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24328" y="5805264"/>
            <a:ext cx="1208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Муха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44208" y="5085184"/>
            <a:ext cx="14863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Уточка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4149080"/>
            <a:ext cx="1890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Воробей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5805264"/>
            <a:ext cx="1447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Комар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987824" y="5805264"/>
            <a:ext cx="22955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Мартышка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5805264"/>
            <a:ext cx="1736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Таракан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16 -0.05764 L 0.4323 -0.47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0.13039 -0.414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22813 -0.61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05972 -0.55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5 -0.05741 L 0.02916 -0.498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2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0.03107 -0.7400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07101 -0.5668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52014 -0.666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-0.6882 -0.603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" y="-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548680"/>
            <a:ext cx="4898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Что означают эти слова: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988840"/>
            <a:ext cx="665536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/>
              <a:t>Ось, кубарем, плотина, отвага</a:t>
            </a:r>
            <a:r>
              <a:rPr lang="ru-RU" sz="6600" dirty="0" smtClean="0"/>
              <a:t>, </a:t>
            </a:r>
            <a:r>
              <a:rPr lang="ru-RU" sz="6600" dirty="0" err="1" smtClean="0"/>
              <a:t>скидра</a:t>
            </a:r>
            <a:r>
              <a:rPr lang="ru-RU" sz="6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476672"/>
            <a:ext cx="6918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Составь письменно предложения: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4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/>
              <a:t>В, танцуют, собачки, цирке, под, музыку, прыгают, тигры, кольцо, фрак, фокусник, в, одет.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124744"/>
            <a:ext cx="45136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Молодцы!!!</a:t>
            </a:r>
          </a:p>
        </p:txBody>
      </p:sp>
      <p:pic>
        <p:nvPicPr>
          <p:cNvPr id="3" name="Рисунок 2" descr="AG00433_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348880"/>
            <a:ext cx="3894877" cy="30733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174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Уроки № 84 (чтение) и № 104 (письмо). Сказка К. И. Чуковский «Телефон» (с. 96). Повторение лексического материала «Азбуки».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№ 84 (чтение) и № 104 (письмо). Сказка К. И. Чуковский «Телефон» (с. 96). Повторение лексического материала «Азбуки».</dc:title>
  <dc:creator>g01</dc:creator>
  <cp:lastModifiedBy>g01</cp:lastModifiedBy>
  <cp:revision>3</cp:revision>
  <dcterms:created xsi:type="dcterms:W3CDTF">2015-02-03T08:46:51Z</dcterms:created>
  <dcterms:modified xsi:type="dcterms:W3CDTF">2015-02-03T09:07:54Z</dcterms:modified>
</cp:coreProperties>
</file>