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283A-0898-48E0-BE21-2D8F039EDD7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1D21-96FC-4BFF-9E24-954E3647C3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Уроки № 82 (чтение) и № 102 (письмо). Л.Н. Толстой. Рассказы для детей (с. 94). Повторение изученного материала: способы обозначения звука </a:t>
            </a:r>
            <a:r>
              <a:rPr lang="en-US" sz="3600" dirty="0" smtClean="0"/>
              <a:t>[</a:t>
            </a:r>
            <a:r>
              <a:rPr lang="ru-RU" sz="3600" dirty="0" err="1" smtClean="0"/>
              <a:t>й</a:t>
            </a:r>
            <a:r>
              <a:rPr lang="en-US" sz="3600" dirty="0" smtClean="0"/>
              <a:t>’] </a:t>
            </a:r>
            <a:r>
              <a:rPr lang="ru-RU" sz="3600" dirty="0" smtClean="0"/>
              <a:t>на письме.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методическому пособию В. Г. Горецкого, Н. М. </a:t>
            </a:r>
            <a:r>
              <a:rPr lang="ru-RU" dirty="0" err="1" smtClean="0"/>
              <a:t>Белянковой</a:t>
            </a:r>
            <a:r>
              <a:rPr lang="ru-RU" dirty="0" smtClean="0"/>
              <a:t> к УМК «Школа России», 1 класс. </a:t>
            </a:r>
            <a:r>
              <a:rPr lang="ru-RU" b="1" dirty="0" smtClean="0"/>
              <a:t>Подготовила Людкевич Е. И. учитель </a:t>
            </a:r>
            <a:r>
              <a:rPr lang="ru-RU" b="1" dirty="0" err="1" smtClean="0"/>
              <a:t>нач</a:t>
            </a:r>
            <a:r>
              <a:rPr lang="ru-RU" b="1" dirty="0" smtClean="0"/>
              <a:t>. классов «</a:t>
            </a:r>
            <a:r>
              <a:rPr lang="ru-RU" b="1" dirty="0" err="1" smtClean="0"/>
              <a:t>Кисловской</a:t>
            </a:r>
            <a:r>
              <a:rPr lang="ru-RU" b="1" dirty="0" smtClean="0"/>
              <a:t> СОШ».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48680"/>
            <a:ext cx="7330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Записать буквы в письменном виде: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852936"/>
            <a:ext cx="687951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Е, е, Ё, ё, Ю, </a:t>
            </a:r>
            <a:r>
              <a:rPr lang="ru-RU" sz="6600" dirty="0" err="1"/>
              <a:t>ю</a:t>
            </a:r>
            <a:r>
              <a:rPr lang="ru-RU" sz="6600" dirty="0"/>
              <a:t>, Я, 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20688"/>
            <a:ext cx="6704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Составить схему слова в тетради: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708920"/>
            <a:ext cx="242393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Семья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/>
              <a:t>В каких словах буквы Е, Ё, Ю, Я обозначают два звука?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548680"/>
            <a:ext cx="2202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Проверка: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/>
              <a:t>поезд, моё, пою, маяк, съел, льёт, пьют, листья.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1. Выписать из рассказа "Помню..." часть предложения, в котором сочетание с [</a:t>
            </a:r>
            <a:r>
              <a:rPr lang="ru-RU" sz="3600" dirty="0" err="1"/>
              <a:t>й</a:t>
            </a:r>
            <a:r>
              <a:rPr lang="ru-RU" sz="3600" dirty="0"/>
              <a:t>'] </a:t>
            </a:r>
            <a:r>
              <a:rPr lang="ru-RU" sz="3600" dirty="0" err="1"/>
              <a:t>обозначео</a:t>
            </a:r>
            <a:r>
              <a:rPr lang="ru-RU" sz="3600" dirty="0"/>
              <a:t> одной буквой.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6450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2. Из первого рассказа выписать слова с буквой 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628800"/>
            <a:ext cx="45136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Молодцы!!!</a:t>
            </a:r>
          </a:p>
        </p:txBody>
      </p:sp>
      <p:pic>
        <p:nvPicPr>
          <p:cNvPr id="5" name="Рисунок 4" descr="_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852936"/>
            <a:ext cx="3187413" cy="2699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Уроки № 82 (чтение) и № 102 (письмо). Л.Н. Толстой. Рассказы для детей (с. 94). Повторение изученного материала: способы обозначения звука [й’] на письме.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№ 82 (чтение) и № 102 (письмо). Л.Н. Толстой. Рассказы для детей (с. 94). Повторение изученного материала: способы обозначения звука [й’] на письме.</dc:title>
  <dc:creator>g01</dc:creator>
  <cp:lastModifiedBy>g01</cp:lastModifiedBy>
  <cp:revision>2</cp:revision>
  <dcterms:created xsi:type="dcterms:W3CDTF">2015-02-03T07:53:28Z</dcterms:created>
  <dcterms:modified xsi:type="dcterms:W3CDTF">2015-02-03T08:11:17Z</dcterms:modified>
</cp:coreProperties>
</file>