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9"/>
  </p:notesMasterIdLst>
  <p:sldIdLst>
    <p:sldId id="330" r:id="rId2"/>
    <p:sldId id="384" r:id="rId3"/>
    <p:sldId id="385" r:id="rId4"/>
    <p:sldId id="386" r:id="rId5"/>
    <p:sldId id="388" r:id="rId6"/>
    <p:sldId id="393" r:id="rId7"/>
    <p:sldId id="3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FED54-7B2B-4831-9A22-3FAA779AB15C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0E4AD-7B6F-4B41-BB6C-3338203EC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7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7" y="5072063"/>
            <a:ext cx="4143375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4" y="857250"/>
            <a:ext cx="4071939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6" y="5072075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0AC8-3D7A-4B3F-9582-55D9C0E9E076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Pictures\осень\8f5a554a88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Pictures\осень\38c8b0be0dcde522b8a76fc8d03cc4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38849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hmak.info/uploads/posts/2010-09/1285569407_osennie-list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3565" y="0"/>
            <a:ext cx="926756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1844824"/>
            <a:ext cx="482453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Осенние 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частушки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6" descr="G:\ОСЕНЬ\оформление\листь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11113"/>
            <a:ext cx="8604251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358346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ОСЕНЬ\оформление\2007411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Pictures\осень\8f5a554a88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Mama</cp:lastModifiedBy>
  <cp:revision>104</cp:revision>
  <dcterms:created xsi:type="dcterms:W3CDTF">2013-07-04T05:40:51Z</dcterms:created>
  <dcterms:modified xsi:type="dcterms:W3CDTF">2013-11-22T19:31:39Z</dcterms:modified>
</cp:coreProperties>
</file>