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66" r:id="rId2"/>
    <p:sldId id="267" r:id="rId3"/>
    <p:sldId id="257" r:id="rId4"/>
    <p:sldId id="268" r:id="rId5"/>
    <p:sldId id="270" r:id="rId6"/>
    <p:sldId id="274" r:id="rId7"/>
    <p:sldId id="269" r:id="rId8"/>
    <p:sldId id="258" r:id="rId9"/>
    <p:sldId id="259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CAD2F-037A-45CD-BC9C-59B6682EEE45}" type="datetimeFigureOut">
              <a:rPr lang="ru-RU" smtClean="0"/>
              <a:pPr/>
              <a:t>04.02.2015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F1192-4DB1-46CF-8FBF-9AAF9A0CF9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0" smtClean="0"/>
              <a:t/>
            </a:r>
            <a:br>
              <a:rPr lang="ru-RU" sz="4000" b="0" smtClean="0"/>
            </a:br>
            <a:endParaRPr lang="ru-RU" sz="3600" b="0" smtClean="0"/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0" y="1143000"/>
            <a:ext cx="9144000" cy="4038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5400" b="1" dirty="0" smtClean="0">
                <a:latin typeface="Arial Black" pitchFamily="34" charset="0"/>
              </a:rPr>
              <a:t>Тема: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5400" b="1" dirty="0" smtClean="0">
                <a:latin typeface="Arial Black" pitchFamily="34" charset="0"/>
              </a:rPr>
              <a:t>«Глаголы –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5400" b="1" dirty="0" smtClean="0">
                <a:latin typeface="Arial Black" pitchFamily="34" charset="0"/>
              </a:rPr>
              <a:t>исключения»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2362200" y="5988328"/>
            <a:ext cx="66055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467225" algn="l"/>
                <a:tab pos="5940425" algn="r"/>
              </a:tabLst>
            </a:pPr>
            <a:r>
              <a:rPr lang="ru-RU" dirty="0"/>
              <a:t>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/>
              <a:t>Смотрит: коршун в море  тонет </a:t>
            </a:r>
          </a:p>
          <a:p>
            <a:pPr>
              <a:buNone/>
            </a:pPr>
            <a:r>
              <a:rPr lang="ru-RU" sz="4400" dirty="0" smtClean="0"/>
              <a:t>И не птичьим криком стонет,</a:t>
            </a:r>
          </a:p>
          <a:p>
            <a:pPr>
              <a:buNone/>
            </a:pPr>
            <a:r>
              <a:rPr lang="ru-RU" sz="4400" dirty="0" smtClean="0"/>
              <a:t>Лебедь около плывёт,</a:t>
            </a:r>
          </a:p>
          <a:p>
            <a:pPr>
              <a:buNone/>
            </a:pPr>
            <a:r>
              <a:rPr lang="ru-RU" sz="4400" dirty="0" smtClean="0"/>
              <a:t>Злого коршуна клюёт,</a:t>
            </a:r>
          </a:p>
          <a:p>
            <a:pPr>
              <a:buNone/>
            </a:pPr>
            <a:r>
              <a:rPr lang="ru-RU" sz="4400" dirty="0" smtClean="0"/>
              <a:t>Гибель близкую торопит, </a:t>
            </a:r>
          </a:p>
          <a:p>
            <a:pPr>
              <a:buNone/>
            </a:pPr>
            <a:r>
              <a:rPr lang="ru-RU" sz="4400" dirty="0" smtClean="0"/>
              <a:t>Бьёт крылом и в море  топит.</a:t>
            </a:r>
          </a:p>
          <a:p>
            <a:endParaRPr lang="ru-RU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5" descr="1095667598pic1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81375" y="2343944"/>
            <a:ext cx="2381250" cy="3571875"/>
          </a:xfrm>
          <a:noFill/>
        </p:spPr>
      </p:pic>
      <p:sp>
        <p:nvSpPr>
          <p:cNvPr id="17412" name="WordArt 6"/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82296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</a:rPr>
              <a:t>Молодцы!</a:t>
            </a:r>
          </a:p>
        </p:txBody>
      </p:sp>
      <p:sp>
        <p:nvSpPr>
          <p:cNvPr id="17413" name="WordArt 7"/>
          <p:cNvSpPr>
            <a:spLocks noChangeArrowheads="1" noChangeShapeType="1" noTextEdit="1"/>
          </p:cNvSpPr>
          <p:nvPr/>
        </p:nvSpPr>
        <p:spPr bwMode="auto">
          <a:xfrm>
            <a:off x="7391400" y="3048000"/>
            <a:ext cx="609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17414" name="WordArt 8"/>
          <p:cNvSpPr>
            <a:spLocks noChangeArrowheads="1" noChangeShapeType="1" noTextEdit="1"/>
          </p:cNvSpPr>
          <p:nvPr/>
        </p:nvSpPr>
        <p:spPr bwMode="auto">
          <a:xfrm>
            <a:off x="609600" y="5562600"/>
            <a:ext cx="4572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17415" name="WordArt 9"/>
          <p:cNvSpPr>
            <a:spLocks noChangeArrowheads="1" noChangeShapeType="1" noTextEdit="1"/>
          </p:cNvSpPr>
          <p:nvPr/>
        </p:nvSpPr>
        <p:spPr bwMode="auto">
          <a:xfrm>
            <a:off x="838200" y="2895600"/>
            <a:ext cx="533400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17416" name="WordArt 10"/>
          <p:cNvSpPr>
            <a:spLocks noChangeArrowheads="1" noChangeShapeType="1" noTextEdit="1"/>
          </p:cNvSpPr>
          <p:nvPr/>
        </p:nvSpPr>
        <p:spPr bwMode="auto">
          <a:xfrm>
            <a:off x="7315200" y="5410200"/>
            <a:ext cx="91440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17417" name="WordArt 11"/>
          <p:cNvSpPr>
            <a:spLocks noChangeArrowheads="1" noChangeShapeType="1" noTextEdit="1"/>
          </p:cNvSpPr>
          <p:nvPr/>
        </p:nvSpPr>
        <p:spPr bwMode="auto">
          <a:xfrm>
            <a:off x="6781800" y="4038600"/>
            <a:ext cx="2286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17418" name="WordArt 12"/>
          <p:cNvSpPr>
            <a:spLocks noChangeArrowheads="1" noChangeShapeType="1" noTextEdit="1"/>
          </p:cNvSpPr>
          <p:nvPr/>
        </p:nvSpPr>
        <p:spPr bwMode="auto">
          <a:xfrm>
            <a:off x="1981200" y="4267200"/>
            <a:ext cx="381000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17419" name="WordArt 13"/>
          <p:cNvSpPr>
            <a:spLocks noChangeArrowheads="1" noChangeShapeType="1" noTextEdit="1"/>
          </p:cNvSpPr>
          <p:nvPr/>
        </p:nvSpPr>
        <p:spPr bwMode="auto">
          <a:xfrm>
            <a:off x="8305800" y="4267200"/>
            <a:ext cx="2286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17420" name="WordArt 14"/>
          <p:cNvSpPr>
            <a:spLocks noChangeArrowheads="1" noChangeShapeType="1" noTextEdit="1"/>
          </p:cNvSpPr>
          <p:nvPr/>
        </p:nvSpPr>
        <p:spPr bwMode="auto">
          <a:xfrm>
            <a:off x="8382000" y="2362200"/>
            <a:ext cx="2286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17421" name="WordArt 15"/>
          <p:cNvSpPr>
            <a:spLocks noChangeArrowheads="1" noChangeShapeType="1" noTextEdit="1"/>
          </p:cNvSpPr>
          <p:nvPr/>
        </p:nvSpPr>
        <p:spPr bwMode="auto">
          <a:xfrm>
            <a:off x="3048000" y="5562600"/>
            <a:ext cx="2286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17422" name="WordArt 16"/>
          <p:cNvSpPr>
            <a:spLocks noChangeArrowheads="1" noChangeShapeType="1" noTextEdit="1"/>
          </p:cNvSpPr>
          <p:nvPr/>
        </p:nvSpPr>
        <p:spPr bwMode="auto">
          <a:xfrm>
            <a:off x="6019800" y="5791200"/>
            <a:ext cx="2286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17423" name="WordArt 17"/>
          <p:cNvSpPr>
            <a:spLocks noChangeArrowheads="1" noChangeShapeType="1" noTextEdit="1"/>
          </p:cNvSpPr>
          <p:nvPr/>
        </p:nvSpPr>
        <p:spPr bwMode="auto">
          <a:xfrm>
            <a:off x="1905000" y="2057400"/>
            <a:ext cx="381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  <p:sp>
        <p:nvSpPr>
          <p:cNvPr id="17424" name="WordArt 18"/>
          <p:cNvSpPr>
            <a:spLocks noChangeArrowheads="1" noChangeShapeType="1" noTextEdit="1"/>
          </p:cNvSpPr>
          <p:nvPr/>
        </p:nvSpPr>
        <p:spPr bwMode="auto">
          <a:xfrm>
            <a:off x="5943600" y="2209800"/>
            <a:ext cx="2286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4" descr="1093120115s002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print"/>
          <a:srcRect t="20056" b="3528"/>
          <a:stretch>
            <a:fillRect/>
          </a:stretch>
        </p:blipFill>
        <p:spPr>
          <a:xfrm>
            <a:off x="304800" y="228600"/>
            <a:ext cx="2525713" cy="2897188"/>
          </a:xfrm>
          <a:solidFill>
            <a:schemeClr val="bg1"/>
          </a:solidFill>
        </p:spPr>
      </p:pic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3276600"/>
            <a:ext cx="8229600" cy="3048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ru-RU" sz="4400" b="1" i="1" dirty="0" smtClean="0"/>
          </a:p>
          <a:p>
            <a:pPr eaLnBrk="1" hangingPunct="1">
              <a:buNone/>
              <a:defRPr/>
            </a:pPr>
            <a:r>
              <a:rPr lang="ru-RU" sz="4400" b="1" i="1" dirty="0" smtClean="0"/>
              <a:t>	Кто много видит и слышит, тот много знает.</a:t>
            </a:r>
          </a:p>
          <a:p>
            <a:pPr eaLnBrk="1" hangingPunct="1">
              <a:defRPr/>
            </a:pPr>
            <a:endParaRPr lang="ru-RU" sz="4400" b="1" i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4400" dirty="0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 морю лишь подходит он,</a:t>
            </a:r>
          </a:p>
          <a:p>
            <a:pPr>
              <a:buNone/>
            </a:pPr>
            <a:r>
              <a:rPr lang="ru-RU" sz="4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Вот и слышит будто стон</a:t>
            </a:r>
          </a:p>
          <a:p>
            <a:pPr>
              <a:buNone/>
            </a:pPr>
            <a:r>
              <a:rPr lang="ru-RU" sz="4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Видно на море не тихо;</a:t>
            </a:r>
          </a:p>
          <a:p>
            <a:pPr>
              <a:buNone/>
            </a:pPr>
            <a:r>
              <a:rPr lang="ru-RU" sz="4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Смотрит – видит, дело                         						лихо…</a:t>
            </a:r>
          </a:p>
          <a:p>
            <a:pPr>
              <a:buNone/>
            </a:pPr>
            <a:r>
              <a:rPr lang="ru-RU" sz="4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				</a:t>
            </a:r>
            <a:endParaRPr lang="ru-RU" sz="4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 морю лишь подходит он,</a:t>
            </a:r>
          </a:p>
          <a:p>
            <a:pPr>
              <a:buNone/>
            </a:pPr>
            <a:r>
              <a:rPr lang="ru-RU" sz="4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Вот и слышит будто стон</a:t>
            </a:r>
          </a:p>
          <a:p>
            <a:pPr>
              <a:buNone/>
            </a:pPr>
            <a:r>
              <a:rPr lang="ru-RU" sz="4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Видно на море не тихо;</a:t>
            </a:r>
          </a:p>
          <a:p>
            <a:pPr>
              <a:buNone/>
            </a:pPr>
            <a:r>
              <a:rPr lang="ru-RU" sz="4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Смотрит – видит, дело                         						лихо…</a:t>
            </a:r>
          </a:p>
          <a:p>
            <a:pPr>
              <a:buNone/>
            </a:pPr>
            <a:r>
              <a:rPr lang="ru-RU" sz="4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		</a:t>
            </a:r>
            <a:r>
              <a:rPr lang="ru-RU" sz="44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(А.С. Пушкин.)</a:t>
            </a:r>
            <a:r>
              <a:rPr lang="ru-RU" sz="4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			</a:t>
            </a:r>
            <a:endParaRPr lang="ru-RU" sz="4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7016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smtClean="0"/>
              <a:t>Сказки А.С. Пушкина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sz="half" idx="1"/>
          </p:nvPr>
        </p:nvSpPr>
        <p:spPr>
          <a:xfrm>
            <a:off x="4800600" y="1447800"/>
            <a:ext cx="4038600" cy="47244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latin typeface="Monotype Corsiva" pitchFamily="66" charset="0"/>
              </a:rPr>
              <a:t>Сказка о царе </a:t>
            </a:r>
            <a:r>
              <a:rPr lang="ru-RU" sz="3200" b="1" dirty="0" err="1" smtClean="0">
                <a:latin typeface="Monotype Corsiva" pitchFamily="66" charset="0"/>
              </a:rPr>
              <a:t>Салтане</a:t>
            </a:r>
            <a:r>
              <a:rPr lang="ru-RU" sz="3200" b="1" dirty="0" smtClean="0">
                <a:latin typeface="Monotype Corsiva" pitchFamily="66" charset="0"/>
              </a:rPr>
              <a:t>, о сыне его славном и могучем богатыре князе </a:t>
            </a:r>
            <a:r>
              <a:rPr lang="ru-RU" sz="3200" b="1" dirty="0" err="1" smtClean="0">
                <a:latin typeface="Monotype Corsiva" pitchFamily="66" charset="0"/>
              </a:rPr>
              <a:t>Гвидоне</a:t>
            </a:r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err="1" smtClean="0">
                <a:latin typeface="Monotype Corsiva" pitchFamily="66" charset="0"/>
              </a:rPr>
              <a:t>Салтановиче</a:t>
            </a:r>
            <a:r>
              <a:rPr lang="ru-RU" sz="3200" b="1" dirty="0" smtClean="0">
                <a:latin typeface="Monotype Corsiva" pitchFamily="66" charset="0"/>
              </a:rPr>
              <a:t> и о прекрасной царевне Лебеди.</a:t>
            </a:r>
          </a:p>
        </p:txBody>
      </p:sp>
      <p:pic>
        <p:nvPicPr>
          <p:cNvPr id="14341" name="Picture 5" descr="img0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484313"/>
            <a:ext cx="3705225" cy="4467225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 морю лишь подходит он,</a:t>
            </a:r>
          </a:p>
          <a:p>
            <a:pPr>
              <a:buNone/>
            </a:pPr>
            <a:r>
              <a:rPr lang="ru-RU" sz="4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Вот и слышит будто стон</a:t>
            </a:r>
          </a:p>
          <a:p>
            <a:pPr>
              <a:buNone/>
            </a:pPr>
            <a:r>
              <a:rPr lang="ru-RU" sz="4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Видно на море не тихо;</a:t>
            </a:r>
          </a:p>
          <a:p>
            <a:pPr>
              <a:buNone/>
            </a:pPr>
            <a:r>
              <a:rPr lang="ru-RU" sz="4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Смотрит – видит, дело                         						лихо…</a:t>
            </a:r>
          </a:p>
          <a:p>
            <a:pPr>
              <a:buNone/>
            </a:pPr>
            <a:r>
              <a:rPr lang="ru-RU" sz="4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		</a:t>
            </a:r>
            <a:r>
              <a:rPr lang="ru-RU" sz="44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(А.С. Пушкин.)</a:t>
            </a:r>
            <a:r>
              <a:rPr lang="ru-RU" sz="4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			</a:t>
            </a:r>
            <a:endParaRPr lang="ru-RU" sz="4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Глаголы-исключения 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sz="4000" i="1" dirty="0" smtClean="0"/>
              <a:t>относятся ко </a:t>
            </a:r>
            <a:r>
              <a:rPr lang="ru-RU" sz="4000" i="1" dirty="0" smtClean="0">
                <a:sym typeface="Symbol"/>
              </a:rPr>
              <a:t> спряжению)</a:t>
            </a:r>
            <a:endParaRPr lang="ru-RU" sz="4000" i="1" dirty="0" smtClean="0"/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sz="half" idx="1"/>
          </p:nvPr>
        </p:nvSpPr>
        <p:spPr>
          <a:xfrm>
            <a:off x="301625" y="2057400"/>
            <a:ext cx="4191000" cy="4041775"/>
          </a:xfrm>
        </p:spPr>
        <p:txBody>
          <a:bodyPr>
            <a:noAutofit/>
          </a:bodyPr>
          <a:lstStyle/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3400" b="1" i="1" u="sng" dirty="0" smtClean="0"/>
              <a:t>7 глаголов на - </a:t>
            </a:r>
            <a:r>
              <a:rPr lang="ru-RU" sz="3400" b="1" i="1" u="sng" dirty="0" err="1" smtClean="0"/>
              <a:t>еть</a:t>
            </a:r>
            <a:endParaRPr lang="ru-RU" sz="3400" b="1" i="1" u="sng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3400" b="1" dirty="0" smtClean="0"/>
              <a:t>Смотреть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400" b="1" dirty="0" smtClean="0"/>
              <a:t>Видеть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400" b="1" dirty="0" smtClean="0"/>
              <a:t>Ненавидеть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400" b="1" dirty="0" smtClean="0"/>
              <a:t>Зависеть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400" b="1" dirty="0" smtClean="0"/>
              <a:t>Вертеть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400" b="1" dirty="0" smtClean="0"/>
              <a:t>Обидеть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400" b="1" dirty="0" smtClean="0"/>
              <a:t>Терпеть </a:t>
            </a:r>
          </a:p>
        </p:txBody>
      </p:sp>
      <p:sp>
        <p:nvSpPr>
          <p:cNvPr id="11268" name="Rectangle 4"/>
          <p:cNvSpPr>
            <a:spLocks noGrp="1" noRot="1" noChangeArrowheads="1"/>
          </p:cNvSpPr>
          <p:nvPr>
            <p:ph sz="half" idx="2"/>
          </p:nvPr>
        </p:nvSpPr>
        <p:spPr>
          <a:xfrm>
            <a:off x="4651375" y="2133600"/>
            <a:ext cx="4191000" cy="3965575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ru-RU" sz="3400" b="1" i="1" u="sng" dirty="0" smtClean="0"/>
              <a:t>4 глагола на - </a:t>
            </a:r>
            <a:r>
              <a:rPr lang="ru-RU" sz="3400" b="1" i="1" u="sng" dirty="0" err="1" smtClean="0"/>
              <a:t>ать</a:t>
            </a:r>
            <a:endParaRPr lang="ru-RU" sz="3400" b="1" i="1" u="sng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sz="3400" b="1" dirty="0" smtClean="0"/>
              <a:t>Гнать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400" b="1" dirty="0" smtClean="0"/>
              <a:t>Держать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400" b="1" dirty="0" smtClean="0"/>
              <a:t>Дышать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400" b="1" dirty="0" smtClean="0"/>
              <a:t>Слышать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Arial Black" pitchFamily="34" charset="0"/>
              </a:rPr>
              <a:t>Гнать, держать, дышать, обидеть,</a:t>
            </a:r>
          </a:p>
          <a:p>
            <a:pPr>
              <a:buNone/>
            </a:pPr>
            <a:r>
              <a:rPr lang="ru-RU" sz="4400" dirty="0" smtClean="0">
                <a:latin typeface="Arial Black" pitchFamily="34" charset="0"/>
              </a:rPr>
              <a:t>Слышать, видеть, ненавидеть,</a:t>
            </a:r>
          </a:p>
          <a:p>
            <a:pPr>
              <a:buNone/>
            </a:pPr>
            <a:r>
              <a:rPr lang="ru-RU" sz="4400" dirty="0" smtClean="0">
                <a:latin typeface="Arial Black" pitchFamily="34" charset="0"/>
              </a:rPr>
              <a:t>А еще терпеть, вертеть</a:t>
            </a:r>
          </a:p>
          <a:p>
            <a:pPr>
              <a:buNone/>
            </a:pPr>
            <a:r>
              <a:rPr lang="ru-RU" sz="4400" dirty="0" smtClean="0">
                <a:latin typeface="Arial Black" pitchFamily="34" charset="0"/>
              </a:rPr>
              <a:t>И зависеть, и смотреть.</a:t>
            </a:r>
            <a:endParaRPr lang="ru-RU" sz="4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/>
              <a:t>Смотр…т: коршун в мор…  тон…т </a:t>
            </a:r>
          </a:p>
          <a:p>
            <a:pPr>
              <a:buNone/>
            </a:pPr>
            <a:r>
              <a:rPr lang="ru-RU" sz="4400" dirty="0" smtClean="0"/>
              <a:t>И не </a:t>
            </a:r>
            <a:r>
              <a:rPr lang="ru-RU" sz="4400" dirty="0" err="1" smtClean="0"/>
              <a:t>птич</a:t>
            </a:r>
            <a:r>
              <a:rPr lang="ru-RU" sz="4400" dirty="0" smtClean="0"/>
              <a:t>…им криком стон…т,</a:t>
            </a:r>
          </a:p>
          <a:p>
            <a:pPr>
              <a:buNone/>
            </a:pPr>
            <a:r>
              <a:rPr lang="ru-RU" sz="4400" dirty="0" smtClean="0"/>
              <a:t>Лебедь </a:t>
            </a:r>
            <a:r>
              <a:rPr lang="ru-RU" sz="4400" dirty="0" err="1" smtClean="0"/>
              <a:t>ок</a:t>
            </a:r>
            <a:r>
              <a:rPr lang="ru-RU" sz="4400" dirty="0" smtClean="0"/>
              <a:t>…</a:t>
            </a:r>
            <a:r>
              <a:rPr lang="ru-RU" sz="4400" dirty="0" err="1" smtClean="0"/>
              <a:t>ло</a:t>
            </a:r>
            <a:r>
              <a:rPr lang="ru-RU" sz="4400" dirty="0" smtClean="0"/>
              <a:t> плывёт,</a:t>
            </a:r>
          </a:p>
          <a:p>
            <a:pPr>
              <a:buNone/>
            </a:pPr>
            <a:r>
              <a:rPr lang="ru-RU" sz="4400" dirty="0" smtClean="0"/>
              <a:t>Зло… коршуна клюёт,</a:t>
            </a:r>
          </a:p>
          <a:p>
            <a:pPr>
              <a:buNone/>
            </a:pPr>
            <a:r>
              <a:rPr lang="ru-RU" sz="4400" dirty="0" smtClean="0"/>
              <a:t>Гибель </a:t>
            </a:r>
            <a:r>
              <a:rPr lang="ru-RU" sz="4400" dirty="0" err="1" smtClean="0"/>
              <a:t>бли</a:t>
            </a:r>
            <a:r>
              <a:rPr lang="ru-RU" sz="4400" dirty="0" smtClean="0"/>
              <a:t>…кую </a:t>
            </a:r>
            <a:r>
              <a:rPr lang="ru-RU" sz="4400" dirty="0" err="1" smtClean="0"/>
              <a:t>тороп</a:t>
            </a:r>
            <a:r>
              <a:rPr lang="ru-RU" sz="4400" dirty="0" smtClean="0"/>
              <a:t>…т, </a:t>
            </a:r>
          </a:p>
          <a:p>
            <a:pPr>
              <a:buNone/>
            </a:pPr>
            <a:r>
              <a:rPr lang="ru-RU" sz="4400" dirty="0" smtClean="0"/>
              <a:t>Б…</a:t>
            </a:r>
            <a:r>
              <a:rPr lang="ru-RU" sz="4400" dirty="0" err="1" smtClean="0"/>
              <a:t>ёт</a:t>
            </a:r>
            <a:r>
              <a:rPr lang="ru-RU" sz="4400" dirty="0" smtClean="0"/>
              <a:t> крылом и в мор…  топ…т.</a:t>
            </a:r>
          </a:p>
          <a:p>
            <a:endParaRPr lang="ru-RU" sz="44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</TotalTime>
  <Words>225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</vt:lpstr>
      <vt:lpstr>Слайд 2</vt:lpstr>
      <vt:lpstr>Слайд 3</vt:lpstr>
      <vt:lpstr>Слайд 4</vt:lpstr>
      <vt:lpstr>Сказки А.С. Пушкина</vt:lpstr>
      <vt:lpstr>Слайд 6</vt:lpstr>
      <vt:lpstr>Глаголы-исключения  (относятся ко  спряжению)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Кузиева Юлия</dc:creator>
  <cp:lastModifiedBy>Кузиева Юлия</cp:lastModifiedBy>
  <cp:revision>5</cp:revision>
  <dcterms:modified xsi:type="dcterms:W3CDTF">2015-02-04T09:45:36Z</dcterms:modified>
</cp:coreProperties>
</file>