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0" r:id="rId5"/>
    <p:sldId id="261" r:id="rId6"/>
    <p:sldId id="259" r:id="rId7"/>
    <p:sldId id="263" r:id="rId8"/>
    <p:sldId id="262" r:id="rId9"/>
    <p:sldId id="264" r:id="rId10"/>
    <p:sldId id="269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-120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4FBA-2C15-4F98-B694-CCDE43648D1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DDB450B-6385-47A1-800B-0E5FEE7FD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4FBA-2C15-4F98-B694-CCDE43648D1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DB450B-6385-47A1-800B-0E5FEE7FD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51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4FBA-2C15-4F98-B694-CCDE43648D1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DB450B-6385-47A1-800B-0E5FEE7FDB3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0236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4FBA-2C15-4F98-B694-CCDE43648D1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DB450B-6385-47A1-800B-0E5FEE7FD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82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4FBA-2C15-4F98-B694-CCDE43648D1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DB450B-6385-47A1-800B-0E5FEE7FDB3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4624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4FBA-2C15-4F98-B694-CCDE43648D1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DB450B-6385-47A1-800B-0E5FEE7FD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423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4FBA-2C15-4F98-B694-CCDE43648D1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450B-6385-47A1-800B-0E5FEE7FD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99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4FBA-2C15-4F98-B694-CCDE43648D1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450B-6385-47A1-800B-0E5FEE7FD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4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4FBA-2C15-4F98-B694-CCDE43648D1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450B-6385-47A1-800B-0E5FEE7FD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72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4FBA-2C15-4F98-B694-CCDE43648D1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DB450B-6385-47A1-800B-0E5FEE7FD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6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4FBA-2C15-4F98-B694-CCDE43648D1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DB450B-6385-47A1-800B-0E5FEE7FD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69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4FBA-2C15-4F98-B694-CCDE43648D1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DB450B-6385-47A1-800B-0E5FEE7FD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05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4FBA-2C15-4F98-B694-CCDE43648D1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450B-6385-47A1-800B-0E5FEE7FD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7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4FBA-2C15-4F98-B694-CCDE43648D1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450B-6385-47A1-800B-0E5FEE7FD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2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4FBA-2C15-4F98-B694-CCDE43648D1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450B-6385-47A1-800B-0E5FEE7FD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43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4FBA-2C15-4F98-B694-CCDE43648D1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DB450B-6385-47A1-800B-0E5FEE7FD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89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A4FBA-2C15-4F98-B694-CCDE43648D1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DDB450B-6385-47A1-800B-0E5FEE7FD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69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4498" y="1750101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Буква Ё. Звуки </a:t>
            </a:r>
            <a:r>
              <a:rPr lang="en-US" dirty="0" smtClean="0"/>
              <a:t>[j</a:t>
            </a:r>
            <a:r>
              <a:rPr lang="el-GR" dirty="0" smtClean="0"/>
              <a:t>΄</a:t>
            </a:r>
            <a:r>
              <a:rPr lang="en-US" dirty="0" smtClean="0"/>
              <a:t>o],[</a:t>
            </a:r>
            <a:r>
              <a:rPr lang="ru-RU" dirty="0" smtClean="0"/>
              <a:t>о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0505" y="4777379"/>
            <a:ext cx="4654108" cy="145852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Обучение грамоте 1 класс «Школа России»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Составила: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Хозяинова Светлана Константиновна – учитель начальных классов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5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61" y="583340"/>
            <a:ext cx="3371377" cy="25496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76" y="593985"/>
            <a:ext cx="3440243" cy="2580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89" y="3667125"/>
            <a:ext cx="3155430" cy="2800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77" y="3667125"/>
            <a:ext cx="3145435" cy="23590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12" y="2294744"/>
            <a:ext cx="3105462" cy="22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8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581" y="53395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КЛЁСТ</a:t>
            </a:r>
            <a:endParaRPr lang="ru-RU" sz="66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43" y="2390982"/>
            <a:ext cx="3521726" cy="2553251"/>
          </a:xfrm>
        </p:spPr>
      </p:pic>
    </p:spTree>
    <p:extLst>
      <p:ext uri="{BB962C8B-B14F-4D97-AF65-F5344CB8AC3E}">
        <p14:creationId xmlns:p14="http://schemas.microsoft.com/office/powerpoint/2010/main" val="41537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89" y="779469"/>
            <a:ext cx="5052895" cy="5364200"/>
          </a:xfrm>
        </p:spPr>
      </p:pic>
    </p:spTree>
    <p:extLst>
      <p:ext uri="{BB962C8B-B14F-4D97-AF65-F5344CB8AC3E}">
        <p14:creationId xmlns:p14="http://schemas.microsoft.com/office/powerpoint/2010/main" val="29814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845" y="1097895"/>
            <a:ext cx="4798964" cy="479896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1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Первое задание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24" y="2784184"/>
            <a:ext cx="3127666" cy="312766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50" y="1682187"/>
            <a:ext cx="4517454" cy="431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8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Второе задание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24" y="2784184"/>
            <a:ext cx="3127666" cy="312766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84" y="4734625"/>
            <a:ext cx="1637132" cy="1565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6687" y="1793472"/>
            <a:ext cx="5950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                Е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О                Я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У                И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Ы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Третье задание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3" y="1565180"/>
            <a:ext cx="2280476" cy="35521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2204353"/>
            <a:ext cx="3260233" cy="2439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0" y="2038598"/>
            <a:ext cx="4029543" cy="260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8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Последнее задание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24" y="2784184"/>
            <a:ext cx="3127666" cy="3127666"/>
          </a:xfrm>
        </p:spPr>
      </p:pic>
      <p:sp>
        <p:nvSpPr>
          <p:cNvPr id="5" name="TextBox 4"/>
          <p:cNvSpPr txBox="1"/>
          <p:nvPr/>
        </p:nvSpPr>
        <p:spPr>
          <a:xfrm>
            <a:off x="2112135" y="19050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Еле-еле ель Егор</a:t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Затащил к себе во двор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66" y="3351550"/>
            <a:ext cx="2036762" cy="29952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17" y="3869824"/>
            <a:ext cx="1917295" cy="18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0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.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1738"/>
            <a:ext cx="6135626" cy="460172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216" y="3709114"/>
            <a:ext cx="2794535" cy="2794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5476" y="5228823"/>
            <a:ext cx="4958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ЕЛЬНИК</a:t>
            </a:r>
            <a:endParaRPr lang="ru-RU" sz="4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788" y="3709114"/>
            <a:ext cx="3868056" cy="280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9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581" y="53395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КЛЁСТ</a:t>
            </a:r>
            <a:endParaRPr lang="ru-RU" sz="66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77" y="2465933"/>
            <a:ext cx="4181293" cy="3031437"/>
          </a:xfrm>
        </p:spPr>
      </p:pic>
    </p:spTree>
    <p:extLst>
      <p:ext uri="{BB962C8B-B14F-4D97-AF65-F5344CB8AC3E}">
        <p14:creationId xmlns:p14="http://schemas.microsoft.com/office/powerpoint/2010/main" val="360897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</TotalTime>
  <Words>42</Words>
  <Application>Microsoft Office PowerPoint</Application>
  <PresentationFormat>Произвольный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Легкий дым</vt:lpstr>
      <vt:lpstr> Буква Ё. Звуки [j΄o],[о].</vt:lpstr>
      <vt:lpstr>Презентация PowerPoint</vt:lpstr>
      <vt:lpstr>Презентация PowerPoint</vt:lpstr>
      <vt:lpstr> Первое задание</vt:lpstr>
      <vt:lpstr> Второе задание</vt:lpstr>
      <vt:lpstr>Третье задание </vt:lpstr>
      <vt:lpstr> Последнее задание</vt:lpstr>
      <vt:lpstr>.</vt:lpstr>
      <vt:lpstr>КЛЁСТ</vt:lpstr>
      <vt:lpstr>Презентация PowerPoint</vt:lpstr>
      <vt:lpstr>КЛЁСТ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21</cp:revision>
  <dcterms:created xsi:type="dcterms:W3CDTF">2015-01-25T17:26:01Z</dcterms:created>
  <dcterms:modified xsi:type="dcterms:W3CDTF">2015-02-06T06:52:39Z</dcterms:modified>
</cp:coreProperties>
</file>