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5" r:id="rId6"/>
    <p:sldId id="264" r:id="rId7"/>
    <p:sldId id="263" r:id="rId8"/>
    <p:sldId id="262" r:id="rId9"/>
    <p:sldId id="261" r:id="rId10"/>
    <p:sldId id="260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67" autoAdjust="0"/>
    <p:restoredTop sz="94532" autoAdjust="0"/>
  </p:normalViewPr>
  <p:slideViewPr>
    <p:cSldViewPr>
      <p:cViewPr>
        <p:scale>
          <a:sx n="90" d="100"/>
          <a:sy n="90" d="100"/>
        </p:scale>
        <p:origin x="-126" y="5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D7E0CEA-8072-4A06-AFDB-1668497CF31F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C3411C0-A49E-4226-942B-03E1E0100C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C825AA-B0B4-458F-A4BF-13C343FC779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0174C-8BC9-4DEB-8038-8A5B975F6E4D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33556-B3B3-4EF7-9A2C-29AB1FA531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DD0B4-CFAE-4002-8C45-D28847506004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94769-3D44-4C47-9BF5-F03C0D508F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16D26-F469-4181-9ED7-441A05D61A8D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84B3C-6712-4732-9FFB-9360EC86E9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19618-2A5F-4E20-A6A6-F6B155FACEDD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956A5-6A2A-4C29-B141-50312036CA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B55BD-5527-42FF-A3CD-5710B23244A0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8EB2C-9A26-4347-9183-2E871043F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D605D6-655D-4210-A196-4B8612ADB851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7149D-3176-4CE9-8BE5-11579B71D8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02198-0D7F-48AC-8F80-16BE679A9187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428BE-B157-4608-B45F-62DD772349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27087-D2C0-43C1-BAC7-5EBD4DFD5CD4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32C40-E863-4C7A-BE1C-706C1197FE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0B908-FA40-4CDC-B617-2ABA508D2B2E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D214A3-FDC3-40DD-92AB-E22FB611A7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314CAD-77E3-4905-AC81-A44E136935FD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41468-1510-47CB-AE84-72C8D1E62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D2AEAD-85A3-499C-8330-0D86B99476E2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324F5-2098-44CC-8222-E7C7D006CC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7EAB67E-B92F-43AC-9B23-442B2E1FB00B}" type="datetimeFigureOut">
              <a:rPr lang="ru-RU"/>
              <a:pPr>
                <a:defRPr/>
              </a:pPr>
              <a:t>22.02.2015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7CD5BCB-36CA-460A-BA66-69C8CE0985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img-fotki.yandex.ru/get/22/olg9499.2/0_1192e_84b223bd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0"/>
            <a:ext cx="9467850" cy="710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 rot="21220897">
            <a:off x="2879725" y="4064000"/>
            <a:ext cx="3744913" cy="852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" name="Прямоугольник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3" y="1989138"/>
            <a:ext cx="8764587" cy="16764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 rot="21218026">
            <a:off x="2972941" y="4051230"/>
            <a:ext cx="352590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ВИКТОРИНА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8" presetClass="entr" presetSubtype="0" ac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0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39999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4" name="Picture 2" descr="http://file.mobilmusic.ru/c0/c4/e4/4933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79388" y="188913"/>
            <a:ext cx="8785225" cy="1384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     </a:t>
            </a:r>
            <a:r>
              <a:rPr lang="ru-RU" sz="2800" dirty="0">
                <a:ln w="18415" cmpd="sng">
                  <a:noFill/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Назовите птицу, которая не умеет летать, но зато умеет нырять на глубину 225 метров и подпрыгивать на высоту до 1,8 метра.</a:t>
            </a:r>
            <a:endParaRPr lang="ru-RU" sz="2800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6024" y="5949280"/>
            <a:ext cx="2987824" cy="769441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Пингвин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 descr="http://zooleben.ru/uploads/posts/2011-01/1295250804_800px-giraffe_ithala_kzn_south_africa_luca_galuzzi_2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92150"/>
            <a:ext cx="9147175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0" y="96838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Голос какого животного ещё никто ни разу не слышал?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987675" y="5842000"/>
            <a:ext cx="3097213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6000" b="1">
                <a:latin typeface="Calibri" pitchFamily="34" charset="0"/>
              </a:rPr>
              <a:t>Жирафа </a:t>
            </a:r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-36513" y="188913"/>
            <a:ext cx="9144001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У каких птиц крылья покрыты не перьями, а чешуей?</a:t>
            </a:r>
            <a:br>
              <a:rPr lang="ru-RU" sz="2800" b="1">
                <a:latin typeface="Calibri" pitchFamily="34" charset="0"/>
              </a:rPr>
            </a:br>
            <a:endParaRPr lang="ru-RU" sz="2800" b="1">
              <a:latin typeface="Calibri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771775" y="5876925"/>
            <a:ext cx="35036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800" b="1">
                <a:latin typeface="Calibri" pitchFamily="34" charset="0"/>
              </a:rPr>
              <a:t>У пингвинов</a:t>
            </a:r>
          </a:p>
        </p:txBody>
      </p:sp>
      <p:pic>
        <p:nvPicPr>
          <p:cNvPr id="4" name="Picture 2" descr="http://multibash.ru/uploads/photos/210600200905062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6013" y="908050"/>
            <a:ext cx="6911975" cy="518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www.wallgrad.ru/_ph/7/5911318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428728" y="4286256"/>
            <a:ext cx="7016216" cy="83099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СПАСИБО ЗА ВНИМАНИЕ!</a:t>
            </a:r>
            <a:endParaRPr lang="ru-RU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0472" y="3571876"/>
            <a:ext cx="6452728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+mn-lt"/>
              </a:rPr>
              <a:t>БЕРЕГИТЕ ПРИРОДУ!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754563" y="6215063"/>
            <a:ext cx="184150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38675" y="5286375"/>
            <a:ext cx="184150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18415" cmpd="sng">
                <a:noFill/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107950" y="333375"/>
            <a:ext cx="8964613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Calibri" pitchFamily="34" charset="0"/>
              </a:rPr>
              <a:t>В какой части тела откладывается жир  у  утконоса?</a:t>
            </a:r>
            <a:r>
              <a:rPr lang="ru-RU" sz="2800">
                <a:latin typeface="Calibri" pitchFamily="34" charset="0"/>
              </a:rPr>
              <a:t/>
            </a:r>
            <a:br>
              <a:rPr lang="ru-RU" sz="2800">
                <a:latin typeface="Calibri" pitchFamily="34" charset="0"/>
              </a:rPr>
            </a:br>
            <a:endParaRPr lang="ru-RU" sz="2800">
              <a:latin typeface="Calibri" pitchFamily="34" charset="0"/>
            </a:endParaRPr>
          </a:p>
        </p:txBody>
      </p:sp>
      <p:pic>
        <p:nvPicPr>
          <p:cNvPr id="4098" name="Picture 2" descr="Картинка 37 из 143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492375"/>
            <a:ext cx="507682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 rot="20345875">
            <a:off x="1009650" y="2754313"/>
            <a:ext cx="2536825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ХВОСТЕ</a:t>
            </a:r>
            <a:endParaRPr lang="ru-RU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Стрелка вправо с вырезом 6"/>
          <p:cNvSpPr/>
          <p:nvPr/>
        </p:nvSpPr>
        <p:spPr>
          <a:xfrm rot="2412024">
            <a:off x="2982913" y="3757613"/>
            <a:ext cx="1008062" cy="576262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84976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i="1" cap="all" dirty="0">
                <a:ln w="9000" cmpd="sng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+mn-lt"/>
              </a:rPr>
              <a:t>Какое общий признак есть у коалы, вомбата и кенгуру?</a:t>
            </a:r>
            <a:endParaRPr lang="ru-RU" sz="4400" b="1" cap="all" dirty="0">
              <a:ln w="9000" cmpd="sng">
                <a:solidFill>
                  <a:schemeClr val="tx2">
                    <a:lumMod val="50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+mn-lt"/>
            </a:endParaRPr>
          </a:p>
        </p:txBody>
      </p:sp>
      <p:pic>
        <p:nvPicPr>
          <p:cNvPr id="15362" name="Picture 2" descr="http://www.abc.net.au/reslib/200809/r296815_12788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rot="705255">
            <a:off x="5219882" y="2039857"/>
            <a:ext cx="3584764" cy="24879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6" name="Picture 6" descr="http://www.zastavki.com/pictures/1440x900/2010/Animals_Beasts_Kangaroo_019483_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7544" y="1844824"/>
            <a:ext cx="4536504" cy="23492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4" name="Picture 4" descr="http://img-fotki.yandex.ru/get/23/denbl.e/0_8d23_1fbc316f_XL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 rot="20999653">
            <a:off x="2082700" y="4001964"/>
            <a:ext cx="3482864" cy="23192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6084168" y="5085184"/>
            <a:ext cx="2808312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они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+mn-lt"/>
              </a:rPr>
              <a:t>сумчатые</a:t>
            </a:r>
            <a:endParaRPr lang="ru-RU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650"/>
                            </p:stCondLst>
                            <p:childTnLst>
                              <p:par>
                                <p:cTn id="13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650"/>
                            </p:stCondLst>
                            <p:childTnLst>
                              <p:par>
                                <p:cTn id="20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650"/>
                            </p:stCondLst>
                            <p:childTnLst>
                              <p:par>
                                <p:cTn id="27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5445224"/>
            <a:ext cx="230107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i="1" dirty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коала</a:t>
            </a:r>
            <a:endParaRPr lang="ru-RU" sz="6600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9218" name="Picture 2" descr="http://www.ezwebrus.com/wallpapers/animal/koal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981075"/>
            <a:ext cx="5029200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51520" y="188641"/>
            <a:ext cx="4320480" cy="563231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Какое животное почти </a:t>
            </a:r>
            <a:endParaRPr lang="en-US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никогда не пьёт, а за день </a:t>
            </a:r>
            <a:endParaRPr lang="en-US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может съесть килограмм </a:t>
            </a:r>
            <a:endParaRPr lang="en-US" sz="40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листьев эвкалипта?</a:t>
            </a:r>
            <a:r>
              <a:rPr lang="ru-RU" sz="4000" b="1" i="1" dirty="0">
                <a:latin typeface="+mn-lt"/>
              </a:rPr>
              <a:t/>
            </a:r>
            <a:br>
              <a:rPr lang="ru-RU" sz="4000" b="1" i="1" dirty="0">
                <a:latin typeface="+mn-lt"/>
              </a:rPr>
            </a:br>
            <a:endParaRPr lang="ru-RU" sz="40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5589240"/>
            <a:ext cx="3312368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верблюд</a:t>
            </a:r>
            <a:endParaRPr lang="ru-RU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  <p:pic>
        <p:nvPicPr>
          <p:cNvPr id="3074" name="Picture 2" descr="http://www.kto-takoy.ru/wp-content/uploads/2010/03/camel-singing-better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3203575" y="2108200"/>
            <a:ext cx="5940425" cy="474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95536" y="260648"/>
            <a:ext cx="8424936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Какое животное может преобразовывать свой жир в воду, если долго не может найти питьевой источник? </a:t>
            </a:r>
            <a:br>
              <a:rPr lang="ru-RU" sz="3600" b="1" i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</a:b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n-lt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16632"/>
            <a:ext cx="7416824" cy="1323439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rPr>
              <a:t>Почему енота называют "енот-полоскун"?</a:t>
            </a:r>
            <a:endParaRPr lang="ru-RU" sz="40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732240" y="2420888"/>
            <a:ext cx="205172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Потому что перед едой он часто полощет корм в воде.</a:t>
            </a:r>
            <a:endParaRPr lang="ru-RU" sz="32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4098" name="Picture 2" descr="http://www.gandex.ru/upl/oboi/u26_8293_bratya-enoty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628800"/>
            <a:ext cx="6096000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7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accel="100000" fill="hold">
                                          <p:stCondLst>
                                            <p:cond delay="27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2" name="Picture 2" descr="http://www.lama.kz/pic/animals/beasts/4094/belka-letjaga-1280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-179512" y="5517232"/>
            <a:ext cx="9144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Какой зверек сможет спрыгнуть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8415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 высоты 50 этажного дома и не разбиться?</a:t>
            </a:r>
            <a:endParaRPr lang="ru-RU" sz="3600" dirty="0">
              <a:ln w="18415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1556792"/>
            <a:ext cx="5616624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Белка-летяга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46" name="Picture 2" descr="http://infofermer.ru/wp-content/uploads/2011/04/utk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Крик какого существа никогда не повторяет эхо?</a:t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/>
            </a:r>
            <a:br>
              <a:rPr lang="ru-RU" sz="32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</a:b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589240"/>
            <a:ext cx="4067944" cy="11079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dirty="0">
                <a:ln w="18000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n-lt"/>
              </a:rPr>
              <a:t>Крик утки </a:t>
            </a:r>
            <a:endParaRPr lang="ru-RU" sz="6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116632"/>
            <a:ext cx="792088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Какие зверьки никогда не пьют?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656547">
            <a:off x="6632905" y="6128948"/>
            <a:ext cx="11903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коала</a:t>
            </a:r>
            <a:endParaRPr lang="ru-RU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pic>
        <p:nvPicPr>
          <p:cNvPr id="4098" name="Picture 2" descr="http://www.thecreativeinstinct.com/wp-content/images/meerk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338" y="954088"/>
            <a:ext cx="3095625" cy="464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 descr="http://www.zooeco.com/Images/Koal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60625">
            <a:off x="5662613" y="3814763"/>
            <a:ext cx="30607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zoolandiya.org/sites/default/files/u5/68502421_3---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026272">
            <a:off x="5724525" y="1054100"/>
            <a:ext cx="321945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http://bioecolog.ru/_ph/6/2/87230738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81759">
            <a:off x="2743200" y="1089025"/>
            <a:ext cx="2911475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http://www.floranimal.ru/pages/animal/sh/655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623154">
            <a:off x="2462213" y="3913188"/>
            <a:ext cx="3167062" cy="204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23528" y="5733256"/>
            <a:ext cx="23244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Сурикаты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20570698">
            <a:off x="6053781" y="2760536"/>
            <a:ext cx="3349171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монгольская </a:t>
            </a: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песчанка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656547">
            <a:off x="2471313" y="3123940"/>
            <a:ext cx="2125104" cy="830997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прыгунчик короткоухий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14" name="Прямоугольник 13"/>
          <p:cNvSpPr/>
          <p:nvPr/>
        </p:nvSpPr>
        <p:spPr>
          <a:xfrm rot="21030262">
            <a:off x="3182521" y="5855263"/>
            <a:ext cx="2607654" cy="86177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шипохвост африканский</a:t>
            </a:r>
            <a:endParaRPr lang="ru-RU" sz="25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5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9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950"/>
                            </p:stCondLst>
                            <p:childTnLst>
                              <p:par>
                                <p:cTn id="78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1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650"/>
                            </p:stCondLst>
                            <p:childTnLst>
                              <p:par>
                                <p:cTn id="8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449</TotalTime>
  <Words>53</Words>
  <Application>Microsoft Office PowerPoint</Application>
  <PresentationFormat>Экран (4:3)</PresentationFormat>
  <Paragraphs>8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Paradise</cp:lastModifiedBy>
  <cp:revision>42</cp:revision>
  <dcterms:created xsi:type="dcterms:W3CDTF">2011-01-19T12:07:47Z</dcterms:created>
  <dcterms:modified xsi:type="dcterms:W3CDTF">2015-02-22T17:26:40Z</dcterms:modified>
</cp:coreProperties>
</file>