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58" r:id="rId5"/>
    <p:sldId id="264" r:id="rId6"/>
    <p:sldId id="261" r:id="rId7"/>
    <p:sldId id="259" r:id="rId8"/>
    <p:sldId id="262" r:id="rId9"/>
    <p:sldId id="263" r:id="rId10"/>
    <p:sldId id="260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70E9495-D20B-480C-86D9-92B4AE7948BE}" type="datetimeFigureOut">
              <a:rPr lang="ru-RU" smtClean="0"/>
              <a:pPr/>
              <a:t>24.11.2010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D15EBFD-A9FB-4D21-AE00-36A7C42D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Здравствуйте, дорогие мои дети!</a:t>
            </a:r>
            <a:endParaRPr lang="ru-RU" dirty="0"/>
          </a:p>
        </p:txBody>
      </p:sp>
      <p:pic>
        <p:nvPicPr>
          <p:cNvPr id="1026" name="Picture 2" descr="C:\Users\Первый\Documents\SAM_053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135" y="530225"/>
            <a:ext cx="5583767" cy="4187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571500"/>
            <a:ext cx="8183562" cy="1285875"/>
          </a:xfrm>
        </p:spPr>
        <p:txBody>
          <a:bodyPr/>
          <a:lstStyle/>
          <a:p>
            <a:r>
              <a:rPr lang="ru-RU" dirty="0" err="1" smtClean="0"/>
              <a:t>Физминутка</a:t>
            </a:r>
            <a:endParaRPr lang="ru-RU" dirty="0"/>
          </a:p>
        </p:txBody>
      </p:sp>
      <p:pic>
        <p:nvPicPr>
          <p:cNvPr id="1026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5" y="2430463"/>
            <a:ext cx="2068506" cy="292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Слова из словаря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Овощи и фрукты</a:t>
            </a:r>
          </a:p>
          <a:p>
            <a:r>
              <a:rPr lang="ru-RU" dirty="0" smtClean="0"/>
              <a:t>2. Животные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Каждая команда за 3 минуты вспоминает и записывает слова на заданную  тему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0438" y="571500"/>
            <a:ext cx="8183562" cy="1214438"/>
          </a:xfrm>
        </p:spPr>
        <p:txBody>
          <a:bodyPr/>
          <a:lstStyle/>
          <a:p>
            <a:r>
              <a:rPr lang="ru-RU" dirty="0" smtClean="0"/>
              <a:t>7. Ребусы</a:t>
            </a:r>
            <a:endParaRPr lang="ru-RU" dirty="0"/>
          </a:p>
        </p:txBody>
      </p:sp>
      <p:pic>
        <p:nvPicPr>
          <p:cNvPr id="2050" name="Picture 2" descr="C:\Program Files\Microsoft Office\MEDIA\CAGCAT10\j02168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7225" y="1263650"/>
            <a:ext cx="3462361" cy="2308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785818"/>
          </a:xfrm>
        </p:spPr>
        <p:txBody>
          <a:bodyPr/>
          <a:lstStyle/>
          <a:p>
            <a:r>
              <a:rPr lang="ru-RU" dirty="0" smtClean="0"/>
              <a:t>Отгадай пословицу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28736"/>
            <a:ext cx="7355228" cy="43577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Пословицы обогащают наш язык, придают ему выразительность, точность. Ваше задание отгадать пословицу по двум словам.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 Свет, тьма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2. Труд, лень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785818"/>
          </a:xfrm>
        </p:spPr>
        <p:txBody>
          <a:bodyPr/>
          <a:lstStyle/>
          <a:p>
            <a:r>
              <a:rPr lang="ru-RU" dirty="0" smtClean="0"/>
              <a:t>Подведение итогов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500174"/>
            <a:ext cx="7569542" cy="3929090"/>
          </a:xfrm>
        </p:spPr>
        <p:txBody>
          <a:bodyPr/>
          <a:lstStyle/>
          <a:p>
            <a:r>
              <a:rPr lang="ru-RU" dirty="0" smtClean="0"/>
              <a:t>Награждение победителей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19288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Внеклассное занятие: </a:t>
            </a:r>
            <a:br>
              <a:rPr lang="ru-RU" dirty="0" smtClean="0"/>
            </a:br>
            <a:r>
              <a:rPr lang="ru-RU" dirty="0" smtClean="0"/>
              <a:t>клуб веселых и находчивых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Девиз</a:t>
            </a:r>
          </a:p>
          <a:p>
            <a:r>
              <a:rPr lang="ru-RU" sz="4800" b="1" dirty="0" smtClean="0"/>
              <a:t> «Хочу все знать»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5715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Организационный момент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285860"/>
            <a:ext cx="8183880" cy="3432444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4000" dirty="0" smtClean="0"/>
              <a:t>Орешек знаний тверд, но все же</a:t>
            </a:r>
          </a:p>
          <a:p>
            <a:pPr>
              <a:buNone/>
            </a:pPr>
            <a:r>
              <a:rPr lang="ru-RU" sz="4000" dirty="0" smtClean="0"/>
              <a:t>Мы не привыкли отступать.</a:t>
            </a:r>
          </a:p>
          <a:p>
            <a:pPr>
              <a:buNone/>
            </a:pPr>
            <a:r>
              <a:rPr lang="ru-RU" sz="4000" dirty="0" smtClean="0"/>
              <a:t>Нам расколоть его поможет</a:t>
            </a:r>
          </a:p>
          <a:p>
            <a:pPr>
              <a:buNone/>
            </a:pPr>
            <a:r>
              <a:rPr lang="ru-RU" sz="4000" dirty="0" smtClean="0"/>
              <a:t>Наш КВН, девиз которого:</a:t>
            </a:r>
          </a:p>
          <a:p>
            <a:pPr>
              <a:buNone/>
            </a:pPr>
            <a:r>
              <a:rPr lang="ru-RU" sz="4000" dirty="0" smtClean="0"/>
              <a:t>«Хочу все знать!»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071570"/>
          </a:xfrm>
        </p:spPr>
        <p:txBody>
          <a:bodyPr/>
          <a:lstStyle/>
          <a:p>
            <a:r>
              <a:rPr lang="ru-RU" dirty="0" smtClean="0"/>
              <a:t>2. Представление команд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286280"/>
          </a:xfrm>
        </p:spPr>
        <p:txBody>
          <a:bodyPr>
            <a:normAutofit/>
          </a:bodyPr>
          <a:lstStyle/>
          <a:p>
            <a:r>
              <a:rPr lang="ru-RU" dirty="0" smtClean="0"/>
              <a:t>Команда 1</a:t>
            </a:r>
          </a:p>
          <a:p>
            <a:pPr>
              <a:buNone/>
            </a:pPr>
            <a:r>
              <a:rPr lang="ru-RU" dirty="0" smtClean="0"/>
              <a:t>Являюсь я важнейшей частью речи…</a:t>
            </a:r>
          </a:p>
          <a:p>
            <a:pPr>
              <a:buNone/>
            </a:pPr>
            <a:r>
              <a:rPr lang="ru-RU" dirty="0" smtClean="0"/>
              <a:t>Давно живу я в этом мире,</a:t>
            </a:r>
          </a:p>
          <a:p>
            <a:pPr>
              <a:buNone/>
            </a:pPr>
            <a:r>
              <a:rPr lang="ru-RU" dirty="0" smtClean="0"/>
              <a:t>Даю названия предметам.</a:t>
            </a:r>
          </a:p>
          <a:p>
            <a:pPr>
              <a:buNone/>
            </a:pPr>
            <a:r>
              <a:rPr lang="ru-RU" dirty="0" smtClean="0"/>
              <a:t>Команда 2</a:t>
            </a:r>
          </a:p>
          <a:p>
            <a:pPr>
              <a:buNone/>
            </a:pPr>
            <a:r>
              <a:rPr lang="ru-RU" dirty="0" smtClean="0"/>
              <a:t>Определяю я предметы</a:t>
            </a:r>
          </a:p>
          <a:p>
            <a:pPr>
              <a:buNone/>
            </a:pPr>
            <a:r>
              <a:rPr lang="ru-RU" dirty="0" smtClean="0"/>
              <a:t>Они со мной весьма приметны.</a:t>
            </a:r>
          </a:p>
          <a:p>
            <a:pPr>
              <a:buNone/>
            </a:pPr>
            <a:r>
              <a:rPr lang="ru-RU" dirty="0" smtClean="0"/>
              <a:t>Я украшаю вашу речь, </a:t>
            </a:r>
          </a:p>
          <a:p>
            <a:pPr>
              <a:buNone/>
            </a:pPr>
            <a:r>
              <a:rPr lang="ru-RU" dirty="0" smtClean="0"/>
              <a:t>Меня вам надо знать, беречь!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714380"/>
          </a:xfrm>
        </p:spPr>
        <p:txBody>
          <a:bodyPr/>
          <a:lstStyle/>
          <a:p>
            <a:pPr algn="ctr"/>
            <a:r>
              <a:rPr lang="ru-RU" dirty="0" smtClean="0"/>
              <a:t>3. Разминка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928802"/>
            <a:ext cx="8183880" cy="1785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    Ты мне – я тебе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785818"/>
          </a:xfrm>
        </p:spPr>
        <p:txBody>
          <a:bodyPr/>
          <a:lstStyle/>
          <a:p>
            <a:r>
              <a:rPr lang="ru-RU" dirty="0" smtClean="0"/>
              <a:t>4. Орфографический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57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Ты откуда, ты откуда</a:t>
            </a:r>
          </a:p>
          <a:p>
            <a:pPr>
              <a:buNone/>
            </a:pPr>
            <a:r>
              <a:rPr lang="ru-RU" dirty="0" smtClean="0"/>
              <a:t>Прилетел к нам, красногрудый?</a:t>
            </a:r>
          </a:p>
          <a:p>
            <a:pPr>
              <a:buFontTx/>
              <a:buChar char="-"/>
            </a:pPr>
            <a:r>
              <a:rPr lang="ru-RU" dirty="0" smtClean="0"/>
              <a:t>Облетел я всю Сибирь.</a:t>
            </a:r>
          </a:p>
          <a:p>
            <a:pPr>
              <a:buFontTx/>
              <a:buChar char="-"/>
            </a:pPr>
            <a:r>
              <a:rPr lang="ru-RU" dirty="0" smtClean="0"/>
              <a:t>Как зовут меня?...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Есть ребята у меня</a:t>
            </a:r>
          </a:p>
          <a:p>
            <a:pPr>
              <a:buFontTx/>
              <a:buChar char="-"/>
            </a:pPr>
            <a:r>
              <a:rPr lang="ru-RU" dirty="0" smtClean="0"/>
              <a:t>Два серебряных коня.</a:t>
            </a:r>
          </a:p>
          <a:p>
            <a:pPr>
              <a:buFontTx/>
              <a:buChar char="-"/>
            </a:pPr>
            <a:r>
              <a:rPr lang="ru-RU" dirty="0" smtClean="0"/>
              <a:t>Езжу сразу на обеих</a:t>
            </a:r>
          </a:p>
          <a:p>
            <a:pPr>
              <a:buFontTx/>
              <a:buChar char="-"/>
            </a:pPr>
            <a:r>
              <a:rPr lang="ru-RU" dirty="0" smtClean="0"/>
              <a:t>Что за кони у меня?...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188"/>
            <a:ext cx="8072438" cy="57689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Под гору – </a:t>
            </a:r>
            <a:r>
              <a:rPr lang="ru-RU" dirty="0" err="1" smtClean="0"/>
              <a:t>коняшки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В гору – деревяшки</a:t>
            </a:r>
          </a:p>
          <a:p>
            <a:pPr>
              <a:buNone/>
            </a:pPr>
            <a:r>
              <a:rPr lang="ru-RU" dirty="0" smtClean="0"/>
              <a:t>По обеим сторонам</a:t>
            </a:r>
          </a:p>
          <a:p>
            <a:pPr>
              <a:buNone/>
            </a:pPr>
            <a:r>
              <a:rPr lang="ru-RU" dirty="0" smtClean="0"/>
              <a:t>Маленькие горы.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dirty="0" smtClean="0"/>
              <a:t>Стучит, бренчит, вертится</a:t>
            </a:r>
          </a:p>
          <a:p>
            <a:pPr algn="ctr">
              <a:buNone/>
            </a:pPr>
            <a:r>
              <a:rPr lang="ru-RU" dirty="0" smtClean="0"/>
              <a:t>Никого не боится.</a:t>
            </a:r>
          </a:p>
          <a:p>
            <a:pPr algn="ctr">
              <a:buNone/>
            </a:pPr>
            <a:r>
              <a:rPr lang="ru-RU" dirty="0" smtClean="0"/>
              <a:t>Считает весь свой век, </a:t>
            </a:r>
          </a:p>
          <a:p>
            <a:pPr algn="ctr">
              <a:buNone/>
            </a:pPr>
            <a:r>
              <a:rPr lang="ru-RU" dirty="0" smtClean="0"/>
              <a:t>А все не человек?...</a:t>
            </a:r>
          </a:p>
          <a:p>
            <a:pPr algn="r">
              <a:buNone/>
            </a:pPr>
            <a:r>
              <a:rPr lang="ru-RU" dirty="0" smtClean="0"/>
              <a:t>Домовитая хозяйка</a:t>
            </a:r>
          </a:p>
          <a:p>
            <a:pPr algn="r">
              <a:buNone/>
            </a:pPr>
            <a:r>
              <a:rPr lang="ru-RU" dirty="0" smtClean="0"/>
              <a:t>Полетели над лужайкой</a:t>
            </a:r>
          </a:p>
          <a:p>
            <a:pPr algn="r">
              <a:buNone/>
            </a:pPr>
            <a:r>
              <a:rPr lang="ru-RU" dirty="0" smtClean="0"/>
              <a:t>Похлопочет над цветком</a:t>
            </a:r>
          </a:p>
          <a:p>
            <a:pPr algn="r">
              <a:buNone/>
            </a:pPr>
            <a:r>
              <a:rPr lang="ru-RU" dirty="0" smtClean="0"/>
              <a:t>Он поделится медком…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42938"/>
            <a:ext cx="7372350" cy="548322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Горит столб, а дыму нет….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Стоит над водой, трясет бородой….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Махнула птица крылом, накрыла весь свет одним пером…..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Что выше леса, краше света и без огня горит……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1000132"/>
          </a:xfrm>
        </p:spPr>
        <p:txBody>
          <a:bodyPr/>
          <a:lstStyle/>
          <a:p>
            <a:r>
              <a:rPr lang="ru-RU" dirty="0" smtClean="0"/>
              <a:t>5. Отгадай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49"/>
            <a:ext cx="8229600" cy="450059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</a:t>
            </a:r>
          </a:p>
          <a:p>
            <a:r>
              <a:rPr lang="ru-RU" dirty="0" smtClean="0"/>
              <a:t> Корень в слове снежинка</a:t>
            </a:r>
          </a:p>
          <a:p>
            <a:r>
              <a:rPr lang="ru-RU" dirty="0" smtClean="0"/>
              <a:t>Приставка в слове подъехали</a:t>
            </a:r>
          </a:p>
          <a:p>
            <a:r>
              <a:rPr lang="ru-RU" dirty="0" smtClean="0"/>
              <a:t>Суффикс в слове лесник</a:t>
            </a:r>
          </a:p>
          <a:p>
            <a:r>
              <a:rPr lang="ru-RU" dirty="0" smtClean="0"/>
              <a:t>Окончание в слове ученики</a:t>
            </a:r>
          </a:p>
          <a:p>
            <a:pPr>
              <a:buNone/>
            </a:pPr>
            <a:r>
              <a:rPr lang="ru-RU" dirty="0" smtClean="0"/>
              <a:t>                                     2.</a:t>
            </a:r>
          </a:p>
          <a:p>
            <a:pPr algn="r"/>
            <a:r>
              <a:rPr lang="ru-RU" dirty="0" smtClean="0"/>
              <a:t> Приставка в слове посмотрел</a:t>
            </a:r>
          </a:p>
          <a:p>
            <a:pPr algn="r"/>
            <a:r>
              <a:rPr lang="ru-RU" dirty="0" smtClean="0"/>
              <a:t>Корень в слове дороженька</a:t>
            </a:r>
          </a:p>
          <a:p>
            <a:pPr algn="r"/>
            <a:r>
              <a:rPr lang="ru-RU" dirty="0" smtClean="0"/>
              <a:t>Суффикс в слове лыжник</a:t>
            </a:r>
          </a:p>
          <a:p>
            <a:pPr>
              <a:buNone/>
            </a:pPr>
            <a:r>
              <a:rPr lang="ru-RU" dirty="0" smtClean="0"/>
              <a:t>3.</a:t>
            </a:r>
          </a:p>
          <a:p>
            <a:pPr>
              <a:buNone/>
            </a:pPr>
            <a:r>
              <a:rPr lang="ru-RU" dirty="0" smtClean="0"/>
              <a:t>Корень в слове въезд</a:t>
            </a:r>
          </a:p>
          <a:p>
            <a:pPr>
              <a:buNone/>
            </a:pPr>
            <a:r>
              <a:rPr lang="ru-RU" dirty="0" smtClean="0"/>
              <a:t>Суффикс в слове книжка</a:t>
            </a:r>
          </a:p>
          <a:p>
            <a:pPr>
              <a:buNone/>
            </a:pPr>
            <a:r>
              <a:rPr lang="ru-RU" dirty="0" smtClean="0"/>
              <a:t>Приставка в слове побежали</a:t>
            </a:r>
          </a:p>
          <a:p>
            <a:pPr>
              <a:buNone/>
            </a:pPr>
            <a:r>
              <a:rPr lang="ru-RU" dirty="0" smtClean="0"/>
              <a:t>Окончание в слове доска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219</TotalTime>
  <Words>347</Words>
  <Application>Microsoft Office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Здравствуйте, дорогие мои дети!</vt:lpstr>
      <vt:lpstr>Внеклассное занятие:  клуб веселых и находчивых</vt:lpstr>
      <vt:lpstr>1. Организационный момент</vt:lpstr>
      <vt:lpstr>2. Представление команд</vt:lpstr>
      <vt:lpstr>3. Разминка</vt:lpstr>
      <vt:lpstr>4. Орфографический диктант</vt:lpstr>
      <vt:lpstr>Слайд 7</vt:lpstr>
      <vt:lpstr>Слайд 8</vt:lpstr>
      <vt:lpstr>5. Отгадай слова</vt:lpstr>
      <vt:lpstr>Физминутка</vt:lpstr>
      <vt:lpstr>6. Слова из словаря</vt:lpstr>
      <vt:lpstr>7. Ребусы</vt:lpstr>
      <vt:lpstr>Отгадай пословицу</vt:lpstr>
      <vt:lpstr>Подведение итогов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Внеклассное занятие:  клуб веселых и находчивых</dc:title>
  <dc:creator>Первый</dc:creator>
  <cp:lastModifiedBy>Первый</cp:lastModifiedBy>
  <cp:revision>15</cp:revision>
  <dcterms:created xsi:type="dcterms:W3CDTF">2010-11-23T07:07:28Z</dcterms:created>
  <dcterms:modified xsi:type="dcterms:W3CDTF">2010-11-24T05:51:13Z</dcterms:modified>
</cp:coreProperties>
</file>