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1719A-D8B1-48F9-8520-E086D7C82A5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81C2BA-8B1B-403A-981A-73AF4CF53B1C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1 шаг. Выясни, есть ли парный согласный на конце слова? </a:t>
          </a:r>
          <a:endParaRPr lang="ru-RU" dirty="0">
            <a:solidFill>
              <a:schemeClr val="bg1"/>
            </a:solidFill>
          </a:endParaRPr>
        </a:p>
      </dgm:t>
    </dgm:pt>
    <dgm:pt modelId="{1C442858-5015-426A-A6BE-6B72E81EB6B7}" type="parTrans" cxnId="{352D85E0-E01B-4FCB-9CF1-E3C70C798996}">
      <dgm:prSet/>
      <dgm:spPr/>
      <dgm:t>
        <a:bodyPr/>
        <a:lstStyle/>
        <a:p>
          <a:endParaRPr lang="ru-RU"/>
        </a:p>
      </dgm:t>
    </dgm:pt>
    <dgm:pt modelId="{588EFAEA-1283-4019-B014-092DEC60FB3F}" type="sibTrans" cxnId="{352D85E0-E01B-4FCB-9CF1-E3C70C798996}">
      <dgm:prSet/>
      <dgm:spPr/>
      <dgm:t>
        <a:bodyPr/>
        <a:lstStyle/>
        <a:p>
          <a:endParaRPr lang="ru-RU"/>
        </a:p>
      </dgm:t>
    </dgm:pt>
    <dgm:pt modelId="{0B1DA3C0-3878-4378-A47A-CE15EF3357D3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/>
            <a:t>2 шаг. Подбери проверочное слово (измени форму слова или подбери однокоренное слово) </a:t>
          </a:r>
          <a:endParaRPr lang="ru-RU" dirty="0"/>
        </a:p>
      </dgm:t>
    </dgm:pt>
    <dgm:pt modelId="{C923DA92-73C2-4CB1-AD2C-03F085349B50}" type="parTrans" cxnId="{725C1166-9412-48DA-B15B-E4370C304BEE}">
      <dgm:prSet/>
      <dgm:spPr/>
      <dgm:t>
        <a:bodyPr/>
        <a:lstStyle/>
        <a:p>
          <a:endParaRPr lang="ru-RU"/>
        </a:p>
      </dgm:t>
    </dgm:pt>
    <dgm:pt modelId="{08C6B3B9-564E-42C0-A80C-D4A99DB5EDED}" type="sibTrans" cxnId="{725C1166-9412-48DA-B15B-E4370C304BEE}">
      <dgm:prSet/>
      <dgm:spPr/>
      <dgm:t>
        <a:bodyPr/>
        <a:lstStyle/>
        <a:p>
          <a:endParaRPr lang="ru-RU"/>
        </a:p>
      </dgm:t>
    </dgm:pt>
    <dgm:pt modelId="{3AA2B632-39B9-447A-8EF9-AE26E96FDB8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/>
            <a:t>3 шаг. Сравни проверочное и проверяемое слово. </a:t>
          </a:r>
          <a:endParaRPr lang="ru-RU" dirty="0"/>
        </a:p>
      </dgm:t>
    </dgm:pt>
    <dgm:pt modelId="{89FD4189-E7A6-4B10-8299-71632F47689E}" type="parTrans" cxnId="{186F7F69-E316-4B19-9A13-B4943B7DDB5A}">
      <dgm:prSet/>
      <dgm:spPr/>
      <dgm:t>
        <a:bodyPr/>
        <a:lstStyle/>
        <a:p>
          <a:endParaRPr lang="ru-RU"/>
        </a:p>
      </dgm:t>
    </dgm:pt>
    <dgm:pt modelId="{4CD35758-4974-44E6-B517-0EE69A8EA02F}" type="sibTrans" cxnId="{186F7F69-E316-4B19-9A13-B4943B7DDB5A}">
      <dgm:prSet/>
      <dgm:spPr/>
      <dgm:t>
        <a:bodyPr/>
        <a:lstStyle/>
        <a:p>
          <a:endParaRPr lang="ru-RU"/>
        </a:p>
      </dgm:t>
    </dgm:pt>
    <dgm:pt modelId="{0BD5A151-9DDA-4307-A9C4-D6B690AA10A4}" type="pres">
      <dgm:prSet presAssocID="{85B1719A-D8B1-48F9-8520-E086D7C82A5B}" presName="Name0" presStyleCnt="0">
        <dgm:presLayoutVars>
          <dgm:dir/>
          <dgm:animLvl val="lvl"/>
          <dgm:resizeHandles val="exact"/>
        </dgm:presLayoutVars>
      </dgm:prSet>
      <dgm:spPr/>
    </dgm:pt>
    <dgm:pt modelId="{FA195D5C-96DF-4FEB-84C8-8EBB35D1701A}" type="pres">
      <dgm:prSet presAssocID="{3AA2B632-39B9-447A-8EF9-AE26E96FDB8F}" presName="boxAndChildren" presStyleCnt="0"/>
      <dgm:spPr/>
    </dgm:pt>
    <dgm:pt modelId="{30D059A0-6858-4B05-82D8-8058A40CD19C}" type="pres">
      <dgm:prSet presAssocID="{3AA2B632-39B9-447A-8EF9-AE26E96FDB8F}" presName="parentTextBox" presStyleLbl="node1" presStyleIdx="0" presStyleCnt="3"/>
      <dgm:spPr/>
    </dgm:pt>
    <dgm:pt modelId="{4B26BBCF-4738-4C19-B84C-4FB15AF69062}" type="pres">
      <dgm:prSet presAssocID="{08C6B3B9-564E-42C0-A80C-D4A99DB5EDED}" presName="sp" presStyleCnt="0"/>
      <dgm:spPr/>
    </dgm:pt>
    <dgm:pt modelId="{AC92FEB8-AFA6-482B-9D9F-B6E6E05D98CA}" type="pres">
      <dgm:prSet presAssocID="{0B1DA3C0-3878-4378-A47A-CE15EF3357D3}" presName="arrowAndChildren" presStyleCnt="0"/>
      <dgm:spPr/>
    </dgm:pt>
    <dgm:pt modelId="{4E17824F-2B31-4373-84C8-AFB5D79A5C22}" type="pres">
      <dgm:prSet presAssocID="{0B1DA3C0-3878-4378-A47A-CE15EF3357D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9C1457B-4FFA-44AD-B640-E3A648987E79}" type="pres">
      <dgm:prSet presAssocID="{588EFAEA-1283-4019-B014-092DEC60FB3F}" presName="sp" presStyleCnt="0"/>
      <dgm:spPr/>
    </dgm:pt>
    <dgm:pt modelId="{12953AC9-7B5D-4A8D-ADE7-B84E20973613}" type="pres">
      <dgm:prSet presAssocID="{E281C2BA-8B1B-403A-981A-73AF4CF53B1C}" presName="arrowAndChildren" presStyleCnt="0"/>
      <dgm:spPr/>
    </dgm:pt>
    <dgm:pt modelId="{E820EC86-F234-4090-AD50-382A1694FF0E}" type="pres">
      <dgm:prSet presAssocID="{E281C2BA-8B1B-403A-981A-73AF4CF53B1C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E69B40AE-6208-4302-B8EC-1E79408B2E0A}" type="presOf" srcId="{3AA2B632-39B9-447A-8EF9-AE26E96FDB8F}" destId="{30D059A0-6858-4B05-82D8-8058A40CD19C}" srcOrd="0" destOrd="0" presId="urn:microsoft.com/office/officeart/2005/8/layout/process4"/>
    <dgm:cxn modelId="{352D85E0-E01B-4FCB-9CF1-E3C70C798996}" srcId="{85B1719A-D8B1-48F9-8520-E086D7C82A5B}" destId="{E281C2BA-8B1B-403A-981A-73AF4CF53B1C}" srcOrd="0" destOrd="0" parTransId="{1C442858-5015-426A-A6BE-6B72E81EB6B7}" sibTransId="{588EFAEA-1283-4019-B014-092DEC60FB3F}"/>
    <dgm:cxn modelId="{725C1166-9412-48DA-B15B-E4370C304BEE}" srcId="{85B1719A-D8B1-48F9-8520-E086D7C82A5B}" destId="{0B1DA3C0-3878-4378-A47A-CE15EF3357D3}" srcOrd="1" destOrd="0" parTransId="{C923DA92-73C2-4CB1-AD2C-03F085349B50}" sibTransId="{08C6B3B9-564E-42C0-A80C-D4A99DB5EDED}"/>
    <dgm:cxn modelId="{186F7F69-E316-4B19-9A13-B4943B7DDB5A}" srcId="{85B1719A-D8B1-48F9-8520-E086D7C82A5B}" destId="{3AA2B632-39B9-447A-8EF9-AE26E96FDB8F}" srcOrd="2" destOrd="0" parTransId="{89FD4189-E7A6-4B10-8299-71632F47689E}" sibTransId="{4CD35758-4974-44E6-B517-0EE69A8EA02F}"/>
    <dgm:cxn modelId="{B3ACC647-7FDA-4F37-A152-508933CAB1E2}" type="presOf" srcId="{0B1DA3C0-3878-4378-A47A-CE15EF3357D3}" destId="{4E17824F-2B31-4373-84C8-AFB5D79A5C22}" srcOrd="0" destOrd="0" presId="urn:microsoft.com/office/officeart/2005/8/layout/process4"/>
    <dgm:cxn modelId="{E2DBCB81-B96B-43BB-B171-B85860F77310}" type="presOf" srcId="{E281C2BA-8B1B-403A-981A-73AF4CF53B1C}" destId="{E820EC86-F234-4090-AD50-382A1694FF0E}" srcOrd="0" destOrd="0" presId="urn:microsoft.com/office/officeart/2005/8/layout/process4"/>
    <dgm:cxn modelId="{8C6F1789-51A2-483C-8CB1-33739346BD6D}" type="presOf" srcId="{85B1719A-D8B1-48F9-8520-E086D7C82A5B}" destId="{0BD5A151-9DDA-4307-A9C4-D6B690AA10A4}" srcOrd="0" destOrd="0" presId="urn:microsoft.com/office/officeart/2005/8/layout/process4"/>
    <dgm:cxn modelId="{51B6D96D-6A3E-4C3A-B407-99202AFDF28A}" type="presParOf" srcId="{0BD5A151-9DDA-4307-A9C4-D6B690AA10A4}" destId="{FA195D5C-96DF-4FEB-84C8-8EBB35D1701A}" srcOrd="0" destOrd="0" presId="urn:microsoft.com/office/officeart/2005/8/layout/process4"/>
    <dgm:cxn modelId="{36273EA9-B7A4-48A6-ABCD-E5FBABF750D7}" type="presParOf" srcId="{FA195D5C-96DF-4FEB-84C8-8EBB35D1701A}" destId="{30D059A0-6858-4B05-82D8-8058A40CD19C}" srcOrd="0" destOrd="0" presId="urn:microsoft.com/office/officeart/2005/8/layout/process4"/>
    <dgm:cxn modelId="{10933727-5ECE-4129-B576-055FC203173F}" type="presParOf" srcId="{0BD5A151-9DDA-4307-A9C4-D6B690AA10A4}" destId="{4B26BBCF-4738-4C19-B84C-4FB15AF69062}" srcOrd="1" destOrd="0" presId="urn:microsoft.com/office/officeart/2005/8/layout/process4"/>
    <dgm:cxn modelId="{B4EEE05C-DD69-4CFF-A7B2-192C55C80057}" type="presParOf" srcId="{0BD5A151-9DDA-4307-A9C4-D6B690AA10A4}" destId="{AC92FEB8-AFA6-482B-9D9F-B6E6E05D98CA}" srcOrd="2" destOrd="0" presId="urn:microsoft.com/office/officeart/2005/8/layout/process4"/>
    <dgm:cxn modelId="{9C475701-76CB-4198-85C1-3C9A867C387D}" type="presParOf" srcId="{AC92FEB8-AFA6-482B-9D9F-B6E6E05D98CA}" destId="{4E17824F-2B31-4373-84C8-AFB5D79A5C22}" srcOrd="0" destOrd="0" presId="urn:microsoft.com/office/officeart/2005/8/layout/process4"/>
    <dgm:cxn modelId="{D105A873-1854-4F81-8990-4AA58B16C3E3}" type="presParOf" srcId="{0BD5A151-9DDA-4307-A9C4-D6B690AA10A4}" destId="{79C1457B-4FFA-44AD-B640-E3A648987E79}" srcOrd="3" destOrd="0" presId="urn:microsoft.com/office/officeart/2005/8/layout/process4"/>
    <dgm:cxn modelId="{79EC598E-9151-4E24-9AA2-A54CF70EB5C0}" type="presParOf" srcId="{0BD5A151-9DDA-4307-A9C4-D6B690AA10A4}" destId="{12953AC9-7B5D-4A8D-ADE7-B84E20973613}" srcOrd="4" destOrd="0" presId="urn:microsoft.com/office/officeart/2005/8/layout/process4"/>
    <dgm:cxn modelId="{3CCC8499-161B-4C63-8C47-E7D700BEDC01}" type="presParOf" srcId="{12953AC9-7B5D-4A8D-ADE7-B84E20973613}" destId="{E820EC86-F234-4090-AD50-382A1694FF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059A0-6858-4B05-82D8-8058A40CD19C}">
      <dsp:nvSpPr>
        <dsp:cNvPr id="0" name=""/>
        <dsp:cNvSpPr/>
      </dsp:nvSpPr>
      <dsp:spPr>
        <a:xfrm>
          <a:off x="0" y="4878380"/>
          <a:ext cx="8496944" cy="1601193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3 шаг. Сравни проверочное и проверяемое слово. </a:t>
          </a:r>
          <a:endParaRPr lang="ru-RU" sz="2900" kern="1200" dirty="0"/>
        </a:p>
      </dsp:txBody>
      <dsp:txXfrm>
        <a:off x="0" y="4878380"/>
        <a:ext cx="8496944" cy="1601193"/>
      </dsp:txXfrm>
    </dsp:sp>
    <dsp:sp modelId="{4E17824F-2B31-4373-84C8-AFB5D79A5C22}">
      <dsp:nvSpPr>
        <dsp:cNvPr id="0" name=""/>
        <dsp:cNvSpPr/>
      </dsp:nvSpPr>
      <dsp:spPr>
        <a:xfrm rot="10800000">
          <a:off x="0" y="2439763"/>
          <a:ext cx="8496944" cy="2462635"/>
        </a:xfrm>
        <a:prstGeom prst="upArrowCallou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 шаг. Подбери проверочное слово (измени форму слова или подбери однокоренное слово) </a:t>
          </a:r>
          <a:endParaRPr lang="ru-RU" sz="2900" kern="1200" dirty="0"/>
        </a:p>
      </dsp:txBody>
      <dsp:txXfrm rot="10800000">
        <a:off x="0" y="2439763"/>
        <a:ext cx="8496944" cy="1600146"/>
      </dsp:txXfrm>
    </dsp:sp>
    <dsp:sp modelId="{E820EC86-F234-4090-AD50-382A1694FF0E}">
      <dsp:nvSpPr>
        <dsp:cNvPr id="0" name=""/>
        <dsp:cNvSpPr/>
      </dsp:nvSpPr>
      <dsp:spPr>
        <a:xfrm rot="10800000">
          <a:off x="0" y="1145"/>
          <a:ext cx="8496944" cy="2462635"/>
        </a:xfrm>
        <a:prstGeom prst="upArrowCallou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1 шаг. Выясни, есть ли парный согласный на конце слова? </a:t>
          </a:r>
          <a:endParaRPr lang="ru-RU" sz="2900" kern="1200" dirty="0">
            <a:solidFill>
              <a:schemeClr val="bg1"/>
            </a:solidFill>
          </a:endParaRPr>
        </a:p>
      </dsp:txBody>
      <dsp:txXfrm rot="10800000">
        <a:off x="0" y="1145"/>
        <a:ext cx="8496944" cy="1600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4B515-763B-41AF-88D4-579F34029815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88E31-5AF8-46F3-90F3-EB25B00B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4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7BB184-F293-4D3E-A1B2-574ACFFCC9F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5ECFA6-C694-422B-B2C4-AAB2D7C691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445224"/>
            <a:ext cx="3960439" cy="936104"/>
          </a:xfrm>
        </p:spPr>
        <p:txBody>
          <a:bodyPr/>
          <a:lstStyle/>
          <a:p>
            <a:r>
              <a:rPr lang="ru-RU" dirty="0" smtClean="0"/>
              <a:t>МОУ Лицей г. Бронницы</a:t>
            </a:r>
          </a:p>
          <a:p>
            <a:r>
              <a:rPr lang="ru-RU" dirty="0" smtClean="0"/>
              <a:t>Учитель : Михайлова О.В.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8064896" cy="288031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8000" dirty="0" smtClean="0"/>
              <a:t>Урок русского языка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394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се парусники старинные рисунки гравюра - Скачать бесплатно без регистрации и смс, программы, фильмы, игры, музы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669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се парусники старинные рисунки гравюра - Скачать бесплатно без регистрации и смс, программы, фильмы, игры, музы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5608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3498791" cy="1143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ЗАП</a:t>
            </a:r>
            <a:r>
              <a:rPr lang="ru-RU" sz="7200" dirty="0" smtClean="0">
                <a:solidFill>
                  <a:srgbClr val="FF0000"/>
                </a:solidFill>
              </a:rPr>
              <a:t>А</a:t>
            </a:r>
            <a:r>
              <a:rPr lang="ru-RU" sz="7200" dirty="0" smtClean="0">
                <a:solidFill>
                  <a:schemeClr val="tx1"/>
                </a:solidFill>
              </a:rPr>
              <a:t>Д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520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стров обои, остров картинки, остров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8422"/>
            <a:ext cx="8208912" cy="667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ерия &quot;Праздники&quot; Составитель М. С. Городищева, ведущий методист Ответственный за выпуск: О. Е. Мамнева, зам директо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-99391"/>
            <a:ext cx="223224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Непослушная буква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3"/>
            <a:ext cx="2506985" cy="241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ёрш - Наталья Александровна Хамадиев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48969"/>
            <a:ext cx="3240361" cy="175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Ищем себе половинки. Часть 2 Fermer.Ru - Фермер.Ру - Главный фермерский портал - все о бизнесе в сельском хозяйстве. Форум ферме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732" y="2420888"/>
            <a:ext cx="15811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1" y="4372168"/>
            <a:ext cx="6192687" cy="186514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/>
              </a:rPr>
              <a:t>Матрос,  рак, ёрш, осьминог</a:t>
            </a:r>
            <a:r>
              <a:rPr lang="ru-RU" u="sng" dirty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323528" y="0"/>
            <a:ext cx="8640960" cy="42062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9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7" y="620688"/>
            <a:ext cx="7550224" cy="4894480"/>
          </a:xfrm>
        </p:spPr>
        <p:txBody>
          <a:bodyPr/>
          <a:lstStyle/>
          <a:p>
            <a:pPr marL="0" indent="0">
              <a:buNone/>
            </a:pPr>
            <a:r>
              <a:rPr lang="ru-RU" sz="8800" dirty="0" smtClean="0"/>
              <a:t>Б  В  Г Д Ж З</a:t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П  Ф К Т Ш С</a:t>
            </a:r>
            <a:endParaRPr lang="ru-RU" sz="88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1619672" y="2420888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2961532" y="2420888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097178" y="2420888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337796" y="2420888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489924" y="2390953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586849" y="2374032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7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43197401"/>
              </p:ext>
            </p:extLst>
          </p:nvPr>
        </p:nvGraphicFramePr>
        <p:xfrm>
          <a:off x="251520" y="188640"/>
          <a:ext cx="849694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8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артинки для рабочего стола - Фрегаты, 56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35292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4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Новости - Дневник.ру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849451" cy="522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3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66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Урок русского языка. </vt:lpstr>
      <vt:lpstr>Презентация PowerPoint</vt:lpstr>
      <vt:lpstr>ЗАПАД</vt:lpstr>
      <vt:lpstr>Презентация PowerPoint</vt:lpstr>
      <vt:lpstr>Матрос,  рак, ёрш, осьминог. </vt:lpstr>
      <vt:lpstr>Б  В  Г Д Ж З  П  Ф К Т Ш С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языка.</dc:title>
  <dc:creator>евросеть</dc:creator>
  <cp:lastModifiedBy>евросеть</cp:lastModifiedBy>
  <cp:revision>7</cp:revision>
  <dcterms:created xsi:type="dcterms:W3CDTF">2015-02-04T16:59:28Z</dcterms:created>
  <dcterms:modified xsi:type="dcterms:W3CDTF">2015-02-04T18:08:49Z</dcterms:modified>
</cp:coreProperties>
</file>