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9" r:id="rId4"/>
    <p:sldId id="258" r:id="rId5"/>
    <p:sldId id="261" r:id="rId6"/>
    <p:sldId id="260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7E3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D914C-858F-4EA5-BB0B-F33C04456F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28E06-447D-45A4-8C6F-62D2368A9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4.mp3" TargetMode="External"/><Relationship Id="rId3" Type="http://schemas.openxmlformats.org/officeDocument/2006/relationships/hyperlink" Target="33%20&#1082;&#1086;&#1088;&#1086;&#1074;&#1099;.mp3" TargetMode="External"/><Relationship Id="rId7" Type="http://schemas.openxmlformats.org/officeDocument/2006/relationships/hyperlink" Target="5.mp3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2.mp3" TargetMode="External"/><Relationship Id="rId5" Type="http://schemas.openxmlformats.org/officeDocument/2006/relationships/hyperlink" Target="3.mp3" TargetMode="External"/><Relationship Id="rId4" Type="http://schemas.openxmlformats.org/officeDocument/2006/relationships/hyperlink" Target="1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80;&#1075;&#1088;&#1072;\&#1059;&#1095;&#1072;&#1090;%20&#1074;%20&#1096;&#1082;&#1086;&#1083;&#1077;%20-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slide" Target="slide9.xml"/><Relationship Id="rId2" Type="http://schemas.openxmlformats.org/officeDocument/2006/relationships/image" Target="../media/image4.jpeg"/><Relationship Id="rId16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8.xml"/><Relationship Id="rId5" Type="http://schemas.openxmlformats.org/officeDocument/2006/relationships/slide" Target="slide6.xml"/><Relationship Id="rId15" Type="http://schemas.openxmlformats.org/officeDocument/2006/relationships/slide" Target="slide12.xml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3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Мои рисунки\дет рамки\hframe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998" y="0"/>
            <a:ext cx="917399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Узнай героя по одёжке.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4829180" cy="557216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 Кто одет в коричневую курточку и ярко-зеленые штанишки из бумаги, в башмачки, сделанные из старого голенища, и колпачок из старого носка?  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Кто носит яркую голубую шляпу, оранжевую рубашку с зеленым галстуком и желтые, канареечные брюки? 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Как зовут холодную и красивую женщину, укутанную в тончайший белый  тюль, сотканный из миллионов снежных звездочек?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7929586" y="5857892"/>
            <a:ext cx="714380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дет рамки\hframe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998" y="0"/>
            <a:ext cx="917399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Узнай имя героя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имокачюоДв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инкаМторс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кялкопШа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никечП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срКанаяокчашпа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7929586" y="5786454"/>
            <a:ext cx="928694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рисунки\дет рамки\hframe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998" y="0"/>
            <a:ext cx="9173998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5400684" cy="5340369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чём путешествовал Емеля?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 В кого превратился гадкий утёнок?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Воздушный транспорт ведьмы?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Героиня сказки, потерявшая хрустальную туфельку?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Домашняя птица, которая может нести золотые яйца?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Материал, из которого сделали стойкого солдатика из сказки Андерсена?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чём волшебная сила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Хоттабыча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(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Персонаж русской сказки, поймавший щуку ведром?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Животное, которое очень трудно тянуть из болота?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Кресло для царя? 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8143900" y="6072206"/>
            <a:ext cx="785818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рисунки\дет рамки\hframe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0669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 выражение: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Трудится, как… 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Нем, как… 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Поёт, как…</a:t>
            </a:r>
          </a:p>
          <a:p>
            <a:pPr marL="514350" indent="-514350">
              <a:buAutoNum type="arabicPeriod"/>
            </a:pPr>
            <a:r>
              <a:rPr lang="ru-RU" dirty="0" smtClean="0"/>
              <a:t>Красный, как…</a:t>
            </a:r>
          </a:p>
          <a:p>
            <a:pPr marL="514350" indent="-514350">
              <a:buAutoNum type="arabicPeriod"/>
            </a:pPr>
            <a:r>
              <a:rPr lang="ru-RU" dirty="0" smtClean="0"/>
              <a:t>Топает, как…</a:t>
            </a:r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lastslideviewed" highlightClick="1"/>
          </p:cNvPr>
          <p:cNvSpPr/>
          <p:nvPr/>
        </p:nvSpPr>
        <p:spPr>
          <a:xfrm>
            <a:off x="8215338" y="5929330"/>
            <a:ext cx="571504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1571612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муравей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2214554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рыба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2786058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соловей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429000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4071942"/>
            <a:ext cx="328614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слон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рисунки\дет рамки\hframe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0669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74638"/>
            <a:ext cx="5472122" cy="1868478"/>
          </a:xfrm>
        </p:spPr>
        <p:txBody>
          <a:bodyPr>
            <a:normAutofit/>
          </a:bodyPr>
          <a:lstStyle/>
          <a:p>
            <a:r>
              <a:rPr lang="ru-RU" dirty="0" smtClean="0"/>
              <a:t>СОСТАВЬТЕ САМОЕ ДЛИННОЕ СЛОВО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4000" b="1" dirty="0" smtClean="0"/>
              <a:t>К М Ш А Н И Ь П Р Я К Л Т У О </a:t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рисунки\дет рамки\hframe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69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214422"/>
            <a:ext cx="5786478" cy="4857784"/>
          </a:xfrm>
        </p:spPr>
        <p:txBody>
          <a:bodyPr/>
          <a:lstStyle/>
          <a:p>
            <a:r>
              <a:rPr lang="ru-RU" dirty="0" smtClean="0"/>
              <a:t>НАЙДИТЕ ОШИБКИ: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66"/>
                </a:solidFill>
              </a:rPr>
              <a:t>я </a:t>
            </a:r>
            <a:r>
              <a:rPr lang="ru-RU" b="1" dirty="0" err="1" smtClean="0">
                <a:solidFill>
                  <a:srgbClr val="000066"/>
                </a:solidFill>
              </a:rPr>
              <a:t>жыву</a:t>
            </a:r>
            <a:r>
              <a:rPr lang="ru-RU" b="1" dirty="0" smtClean="0">
                <a:solidFill>
                  <a:srgbClr val="000066"/>
                </a:solidFill>
              </a:rPr>
              <a:t> в </a:t>
            </a:r>
            <a:r>
              <a:rPr lang="ru-RU" b="1" dirty="0" err="1" smtClean="0">
                <a:solidFill>
                  <a:srgbClr val="000066"/>
                </a:solidFill>
              </a:rPr>
              <a:t>лисной</a:t>
            </a:r>
            <a:r>
              <a:rPr lang="ru-RU" b="1" dirty="0" smtClean="0">
                <a:solidFill>
                  <a:srgbClr val="000066"/>
                </a:solidFill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</a:rPr>
              <a:t>глушы</a:t>
            </a:r>
            <a:r>
              <a:rPr lang="ru-RU" b="1" dirty="0" smtClean="0">
                <a:solidFill>
                  <a:srgbClr val="000066"/>
                </a:solidFill>
              </a:rPr>
              <a:t>.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lastslideviewed" highlightClick="1"/>
          </p:cNvPr>
          <p:cNvSpPr/>
          <p:nvPr/>
        </p:nvSpPr>
        <p:spPr>
          <a:xfrm>
            <a:off x="8143900" y="6000768"/>
            <a:ext cx="785818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857760"/>
            <a:ext cx="642942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Я живу в лесной глуши.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рисунки\дет рамки\hframe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8-конечная звезда 4">
            <a:hlinkClick r:id="rId3" action="ppaction://hlinkfile"/>
          </p:cNvPr>
          <p:cNvSpPr/>
          <p:nvPr/>
        </p:nvSpPr>
        <p:spPr>
          <a:xfrm>
            <a:off x="1500166" y="1000108"/>
            <a:ext cx="1357322" cy="150019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hlinkClick r:id="rId4" action="ppaction://hlinkfile"/>
              </a:rPr>
              <a:t>1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6" name="8-конечная звезда 5"/>
          <p:cNvSpPr/>
          <p:nvPr/>
        </p:nvSpPr>
        <p:spPr>
          <a:xfrm>
            <a:off x="3143240" y="2285992"/>
            <a:ext cx="1500198" cy="150019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hlinkClick r:id="rId5" action="ppaction://hlinkfile"/>
              </a:rPr>
              <a:t>2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7" name="8-конечная звезда 6">
            <a:hlinkClick r:id="rId6" action="ppaction://hlinkfile"/>
          </p:cNvPr>
          <p:cNvSpPr/>
          <p:nvPr/>
        </p:nvSpPr>
        <p:spPr>
          <a:xfrm>
            <a:off x="857224" y="2857496"/>
            <a:ext cx="1500198" cy="1285884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hlinkClick r:id="rId6" action="ppaction://hlinkfile"/>
              </a:rPr>
              <a:t>3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8" name="8-конечная звезда 7"/>
          <p:cNvSpPr/>
          <p:nvPr/>
        </p:nvSpPr>
        <p:spPr>
          <a:xfrm>
            <a:off x="2857488" y="4143380"/>
            <a:ext cx="1785950" cy="1285884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hlinkClick r:id="rId7" action="ppaction://hlinkfile"/>
              </a:rPr>
              <a:t>5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9" name="8-конечная звезда 8"/>
          <p:cNvSpPr/>
          <p:nvPr/>
        </p:nvSpPr>
        <p:spPr>
          <a:xfrm>
            <a:off x="785786" y="4500570"/>
            <a:ext cx="1785950" cy="1285884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hlinkClick r:id="rId8" action="ppaction://hlinkfile"/>
              </a:rPr>
              <a:t>4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lastslideviewed" highlightClick="1"/>
          </p:cNvPr>
          <p:cNvSpPr/>
          <p:nvPr/>
        </p:nvSpPr>
        <p:spPr>
          <a:xfrm>
            <a:off x="8143900" y="6072206"/>
            <a:ext cx="785818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рисунки\дет рамки\hframe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1214422"/>
            <a:ext cx="5214974" cy="32147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Игра </a:t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«По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дороге 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к 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Знаниям"</a:t>
            </a:r>
          </a:p>
        </p:txBody>
      </p:sp>
      <p:pic>
        <p:nvPicPr>
          <p:cNvPr id="4" name="Учат в школе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hlinkshowjump?jump=nextslide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Рабочий стол\фоны для презентаций\0015-015-Gabdulla-Tuka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User\Рабочий стол\фоны для презентаций\0015-015-Gabdulla-Tuka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28596" y="1214422"/>
            <a:ext cx="2428892" cy="12144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E39"/>
                </a:solidFill>
              </a:rPr>
              <a:t>Математика</a:t>
            </a:r>
          </a:p>
          <a:p>
            <a:pPr algn="ctr"/>
            <a:r>
              <a:rPr lang="ru-RU" sz="2400" b="1" dirty="0" smtClean="0">
                <a:solidFill>
                  <a:srgbClr val="007E39"/>
                </a:solidFill>
                <a:hlinkClick r:id="rId3" action="ppaction://hlinksldjump"/>
              </a:rPr>
              <a:t>1</a:t>
            </a:r>
            <a:r>
              <a:rPr lang="ru-RU" sz="2400" b="1" dirty="0" smtClean="0">
                <a:solidFill>
                  <a:srgbClr val="007E39"/>
                </a:solidFill>
              </a:rPr>
              <a:t>     </a:t>
            </a:r>
            <a:r>
              <a:rPr lang="ru-RU" sz="2400" b="1" dirty="0" smtClean="0">
                <a:solidFill>
                  <a:srgbClr val="007E39"/>
                </a:solidFill>
                <a:hlinkClick r:id="rId4" action="ppaction://hlinksldjump"/>
              </a:rPr>
              <a:t>2</a:t>
            </a:r>
            <a:r>
              <a:rPr lang="ru-RU" sz="2400" b="1" dirty="0" smtClean="0">
                <a:solidFill>
                  <a:srgbClr val="007E39"/>
                </a:solidFill>
              </a:rPr>
              <a:t>     </a:t>
            </a:r>
            <a:r>
              <a:rPr lang="ru-RU" sz="2400" b="1" dirty="0" smtClean="0">
                <a:solidFill>
                  <a:srgbClr val="007E39"/>
                </a:solidFill>
                <a:hlinkClick r:id="rId5" action="ppaction://hlinksldjump"/>
              </a:rPr>
              <a:t>3</a:t>
            </a:r>
            <a:endParaRPr lang="ru-RU" sz="2400" b="1" dirty="0">
              <a:solidFill>
                <a:srgbClr val="007E39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4500570"/>
            <a:ext cx="2428892" cy="121444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6" action="ppaction://hlinksldjump"/>
              </a:rPr>
              <a:t>Музыка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3240" y="2643182"/>
            <a:ext cx="2428892" cy="121444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Русский язык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hlinkClick r:id="rId7" action="ppaction://hlinksldjump"/>
              </a:rPr>
              <a:t>1</a:t>
            </a:r>
            <a:r>
              <a:rPr lang="ru-RU" sz="2800" b="1" dirty="0" smtClean="0">
                <a:solidFill>
                  <a:srgbClr val="00B0F0"/>
                </a:solidFill>
              </a:rPr>
              <a:t>     </a:t>
            </a:r>
            <a:r>
              <a:rPr lang="ru-RU" sz="2800" b="1" dirty="0" smtClean="0">
                <a:solidFill>
                  <a:srgbClr val="00B0F0"/>
                </a:solidFill>
                <a:hlinkClick r:id="rId8" action="ppaction://hlinksldjump"/>
              </a:rPr>
              <a:t>2</a:t>
            </a:r>
            <a:r>
              <a:rPr lang="ru-RU" sz="2800" b="1" dirty="0" smtClean="0">
                <a:solidFill>
                  <a:srgbClr val="00B0F0"/>
                </a:solidFill>
              </a:rPr>
              <a:t>    </a:t>
            </a:r>
            <a:r>
              <a:rPr lang="ru-RU" sz="2800" b="1" dirty="0" smtClean="0">
                <a:solidFill>
                  <a:srgbClr val="00B0F0"/>
                </a:solidFill>
                <a:hlinkClick r:id="rId9" action="ppaction://hlinksldjump"/>
              </a:rPr>
              <a:t>3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72198" y="4214818"/>
            <a:ext cx="2428892" cy="12144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Окружающий мир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hlinkClick r:id="rId10" action="ppaction://hlinksldjump"/>
              </a:rPr>
              <a:t>1</a:t>
            </a:r>
            <a:r>
              <a:rPr lang="ru-RU" sz="2400" b="1" dirty="0" smtClean="0">
                <a:solidFill>
                  <a:srgbClr val="FFFF00"/>
                </a:solidFill>
              </a:rPr>
              <a:t>   </a:t>
            </a:r>
            <a:r>
              <a:rPr lang="ru-RU" sz="2400" b="1" dirty="0" smtClean="0">
                <a:solidFill>
                  <a:srgbClr val="FFFF00"/>
                </a:solidFill>
                <a:hlinkClick r:id="rId11" action="ppaction://hlinksldjump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</a:rPr>
              <a:t>   </a:t>
            </a:r>
            <a:r>
              <a:rPr lang="ru-RU" sz="2400" b="1" dirty="0" smtClean="0">
                <a:solidFill>
                  <a:srgbClr val="FFFF00"/>
                </a:solidFill>
                <a:hlinkClick r:id="rId12" action="ppaction://hlinksldjump"/>
              </a:rPr>
              <a:t>3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43636" y="1214422"/>
            <a:ext cx="2428892" cy="12144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Литературное чтение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hlinkClick r:id="rId13" action="ppaction://hlinksldjump"/>
              </a:rPr>
              <a:t>1</a:t>
            </a: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hlinkClick r:id="rId14" action="ppaction://hlinksldjump"/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hlinkClick r:id="rId15" action="ppaction://hlinksldjump"/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100" name="Picture 4" descr="D:\Мои рисунки\Анимашки Дети\160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71868" y="4357694"/>
            <a:ext cx="1914525" cy="1905000"/>
          </a:xfrm>
          <a:prstGeom prst="rect">
            <a:avLst/>
          </a:prstGeom>
          <a:noFill/>
        </p:spPr>
      </p:pic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8143900" y="6143644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фоны для презентаций\846aec5a58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Управляющая кнопка: далее 3">
            <a:hlinkClick r:id="" action="ppaction://hlinkshowjump?jump=lastslideviewed" highlightClick="1"/>
          </p:cNvPr>
          <p:cNvSpPr/>
          <p:nvPr/>
        </p:nvSpPr>
        <p:spPr>
          <a:xfrm>
            <a:off x="8358214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285728"/>
            <a:ext cx="5072098" cy="59293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дворе куры. У всех кур 10 ног. Сколько кур во дворе? 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В люстре 7 лампочек, 5 из них перегорели. Сколько лампочек надо заменить?  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У Миши 3 пары варежек. Сколько варежек на левую руку?  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Два дачника шли из деревни в город, а навстречу им ещё пять дачников. Сколько дачников шло из деревни в город? </a:t>
            </a:r>
            <a:r>
              <a:rPr lang="ru-RU" sz="2000" dirty="0" smtClean="0"/>
              <a:t> 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Горело 10 свечей. 3 погасли. Сколько свечей осталось?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929586" y="642918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5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929586" y="1428736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5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929586" y="2214554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929586" y="3357562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858148" y="4357694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10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ы для презентаций\846aec5a58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8215338" y="6286520"/>
            <a:ext cx="500066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285728"/>
            <a:ext cx="3643338" cy="58579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Group 28"/>
          <p:cNvGrpSpPr>
            <a:grpSpLocks/>
          </p:cNvGrpSpPr>
          <p:nvPr/>
        </p:nvGrpSpPr>
        <p:grpSpPr bwMode="auto">
          <a:xfrm rot="16200000">
            <a:off x="3405993" y="1666049"/>
            <a:ext cx="5260972" cy="2786082"/>
            <a:chOff x="1156" y="2115"/>
            <a:chExt cx="2722" cy="1225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1156" y="3339"/>
              <a:ext cx="131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426" y="3339"/>
              <a:ext cx="145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2426" y="2115"/>
              <a:ext cx="1452" cy="12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2381" y="2659"/>
              <a:ext cx="680" cy="68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 flipH="1">
              <a:off x="1156" y="2115"/>
              <a:ext cx="1270" cy="12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 flipV="1">
              <a:off x="1156" y="2115"/>
              <a:ext cx="127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>
              <a:off x="1156" y="2115"/>
              <a:ext cx="1225" cy="12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>
              <a:off x="1156" y="2115"/>
              <a:ext cx="0" cy="12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ы для презентаций\846aec5a58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8429652" y="6286520"/>
            <a:ext cx="500066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357166"/>
            <a:ext cx="3786214" cy="4286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77825" algn="ctr">
              <a:buFontTx/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3буна                  </a:t>
            </a:r>
          </a:p>
          <a:p>
            <a:pPr indent="377825" algn="ctr">
              <a:buFontTx/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по100вой</a:t>
            </a:r>
          </a:p>
          <a:p>
            <a:pPr indent="377825" algn="ctr">
              <a:buFontTx/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Ко100чка           </a:t>
            </a:r>
          </a:p>
          <a:p>
            <a:pPr indent="377825" algn="ctr">
              <a:buFontTx/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40а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фоны для презентаций\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Управляющая кнопка: далее 2">
            <a:hlinkClick r:id="" action="ppaction://hlinkshowjump?jump=lastslideviewed" highlightClick="1"/>
          </p:cNvPr>
          <p:cNvSpPr/>
          <p:nvPr/>
        </p:nvSpPr>
        <p:spPr>
          <a:xfrm>
            <a:off x="8001024" y="6000768"/>
            <a:ext cx="857256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000240"/>
            <a:ext cx="4500594" cy="4286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РОМАШКА</a:t>
            </a:r>
          </a:p>
          <a:p>
            <a:pPr marL="742950" indent="-742950" algn="ctr"/>
            <a:r>
              <a:rPr lang="ru-RU" sz="3600" b="1" dirty="0" smtClean="0">
                <a:solidFill>
                  <a:schemeClr val="tx1"/>
                </a:solidFill>
              </a:rPr>
              <a:t>2. РОЗА</a:t>
            </a:r>
          </a:p>
          <a:p>
            <a:pPr marL="742950" indent="-742950" algn="ctr"/>
            <a:r>
              <a:rPr lang="ru-RU" sz="3600" b="1" dirty="0" smtClean="0">
                <a:solidFill>
                  <a:schemeClr val="tx1"/>
                </a:solidFill>
              </a:rPr>
              <a:t> 3. КОЛОКОЛЬЧИК</a:t>
            </a:r>
          </a:p>
          <a:p>
            <a:pPr marL="742950" indent="-742950" algn="ctr"/>
            <a:r>
              <a:rPr lang="ru-RU" sz="3600" b="1" dirty="0" smtClean="0">
                <a:solidFill>
                  <a:schemeClr val="tx1"/>
                </a:solidFill>
              </a:rPr>
              <a:t>4. ВАСИЛЕК. 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- Найдите лишний цветок и обоснуйте ответ.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фоны для презентаций\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lastslideviewed" highlightClick="1"/>
          </p:cNvPr>
          <p:cNvSpPr/>
          <p:nvPr/>
        </p:nvSpPr>
        <p:spPr>
          <a:xfrm>
            <a:off x="8215338" y="6072206"/>
            <a:ext cx="785818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2714620"/>
            <a:ext cx="5500726" cy="37147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страна в которой мы живём?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лап у паука?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Каких зверей называют косой, сохатый, косолапый?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зубов у человека?</a:t>
            </a:r>
          </a:p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называются животные, питающиеся растениями?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фоны для презентаций\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714489"/>
            <a:ext cx="5429288" cy="4000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перестановки букв должны получиться названия животных: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АКР, КОРТ, КУТИЛА, СИЛА, КОЛОС, КОРМА. </a:t>
            </a:r>
          </a:p>
          <a:p>
            <a:pPr algn="ctr">
              <a:buNone/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РАК, КРОТ, УЛИТКА, ЛИСА, СОКОЛ, КОМАР</a:t>
            </a:r>
            <a:endParaRPr lang="ru-RU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785818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236</Words>
  <Application>Microsoft Office PowerPoint</Application>
  <PresentationFormat>Экран (4:3)</PresentationFormat>
  <Paragraphs>77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Игра  «По дороге  к  Знаниям"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Узнай героя по одёжке.</vt:lpstr>
      <vt:lpstr>Узнай имя героя</vt:lpstr>
      <vt:lpstr>Слайд 12</vt:lpstr>
      <vt:lpstr>Закончи выражение:</vt:lpstr>
      <vt:lpstr>СОСТАВЬТЕ САМОЕ ДЛИННОЕ СЛОВО </vt:lpstr>
      <vt:lpstr>НАЙДИТЕ ОШИБКИ:  я жыву в лисной глушы.  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«По дороге к  Знаниям"</dc:title>
  <dc:creator>Admin</dc:creator>
  <cp:lastModifiedBy>Admin</cp:lastModifiedBy>
  <cp:revision>17</cp:revision>
  <dcterms:created xsi:type="dcterms:W3CDTF">2013-08-31T08:24:33Z</dcterms:created>
  <dcterms:modified xsi:type="dcterms:W3CDTF">2013-09-01T12:14:17Z</dcterms:modified>
</cp:coreProperties>
</file>