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0" autoAdjust="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08AC-0164-444A-AC01-820C397EB56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9FE0-B776-4372-A0B3-06E1EA07F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9FE0-B776-4372-A0B3-06E1EA07F1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sovet.su/load/321-1-0-402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871962" y="1000108"/>
            <a:ext cx="5129194" cy="250033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ДЕНЬ НАУКИ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4400536" cy="2237948"/>
          </a:xfrm>
        </p:spPr>
        <p:txBody>
          <a:bodyPr>
            <a:normAutofit/>
          </a:bodyPr>
          <a:lstStyle/>
          <a:p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2 «Б» класс</a:t>
            </a:r>
          </a:p>
          <a:p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МАОУ ДСОШ №4 </a:t>
            </a:r>
          </a:p>
          <a:p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с УИОП</a:t>
            </a:r>
          </a:p>
          <a:p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Учитель: </a:t>
            </a:r>
            <a:r>
              <a:rPr lang="ru-RU" sz="1800" i="1" dirty="0" err="1" smtClean="0">
                <a:solidFill>
                  <a:schemeClr val="tx2">
                    <a:lumMod val="75000"/>
                  </a:schemeClr>
                </a:solidFill>
              </a:rPr>
              <a:t>Ярмак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Елена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вановна.</a:t>
            </a:r>
            <a:endParaRPr lang="ru-RU" sz="1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РИСУНКИ ДЕТЕЙ</a:t>
            </a:r>
            <a:endParaRPr lang="ru-RU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95" y="1982692"/>
            <a:ext cx="2088232" cy="278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958">
            <a:off x="5728937" y="3926807"/>
            <a:ext cx="2016224" cy="252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912">
            <a:off x="826573" y="794295"/>
            <a:ext cx="17968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521">
            <a:off x="6492352" y="775568"/>
            <a:ext cx="1928706" cy="290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318">
            <a:off x="788301" y="3793227"/>
            <a:ext cx="2431130" cy="242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15" y="2132420"/>
            <a:ext cx="5004017" cy="28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ВЫСТУПЛЕНИЯ</a:t>
            </a:r>
            <a:endParaRPr lang="ru-RU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" y="764704"/>
            <a:ext cx="2699345" cy="202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56" y="791628"/>
            <a:ext cx="2447577" cy="172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483768" cy="231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0" y="4509120"/>
            <a:ext cx="3275409" cy="223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14" y="4484658"/>
            <a:ext cx="2249996" cy="226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" y="2708920"/>
            <a:ext cx="1834535" cy="386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16" y="2783866"/>
            <a:ext cx="1241884" cy="19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91" y="4725688"/>
            <a:ext cx="2051703" cy="199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77" y="4581687"/>
            <a:ext cx="1321123" cy="213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53" y="764704"/>
            <a:ext cx="1658203" cy="16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39" y="2708920"/>
            <a:ext cx="1749265" cy="206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47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3300"/>
                </a:solidFill>
                <a:latin typeface="Monotype Corsiva" pitchFamily="66" charset="0"/>
              </a:rPr>
              <a:t/>
            </a:r>
            <a:br>
              <a:rPr lang="ru-RU" altLang="ru-RU" b="1" dirty="0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003300"/>
                </a:solidFill>
                <a:latin typeface="Monotype Corsiva" pitchFamily="66" charset="0"/>
              </a:rPr>
              <a:t>Используемые </a:t>
            </a:r>
            <a:r>
              <a:rPr lang="ru-RU" altLang="ru-RU" b="1" dirty="0">
                <a:solidFill>
                  <a:srgbClr val="003300"/>
                </a:solidFill>
                <a:latin typeface="Monotype Corsiva" pitchFamily="66" charset="0"/>
              </a:rPr>
              <a:t>источники:</a:t>
            </a:r>
            <a:br>
              <a:rPr lang="ru-RU" altLang="ru-RU" b="1" dirty="0">
                <a:solidFill>
                  <a:srgbClr val="0033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9" name="Содержимое 4"/>
          <p:cNvSpPr>
            <a:spLocks noGrp="1"/>
          </p:cNvSpPr>
          <p:nvPr/>
        </p:nvSpPr>
        <p:spPr>
          <a:xfrm>
            <a:off x="592961" y="1071546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464447" y="313110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92961" y="1582341"/>
            <a:ext cx="7939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Фотографии из классного альбома;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детские рисунки;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pedsovet.su/load/321-1-0-40202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</Words>
  <Application>Microsoft Office PowerPoint</Application>
  <PresentationFormat>Экран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ДЕНЬ НАУКИ</vt:lpstr>
      <vt:lpstr>РИСУНКИ ДЕТЕЙ</vt:lpstr>
      <vt:lpstr>ВЫСТУПЛЕНИЯ</vt:lpstr>
      <vt:lpstr> Используемые 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25</cp:revision>
  <dcterms:modified xsi:type="dcterms:W3CDTF">2014-03-20T09:49:57Z</dcterms:modified>
</cp:coreProperties>
</file>