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8" r:id="rId9"/>
    <p:sldId id="270" r:id="rId10"/>
    <p:sldId id="262" r:id="rId11"/>
    <p:sldId id="267" r:id="rId12"/>
    <p:sldId id="271" r:id="rId13"/>
    <p:sldId id="272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C4354-B107-41AD-9C48-1B2213C0E9D3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F7D83-303B-4E57-8644-CEC790B63D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F7D83-303B-4E57-8644-CEC790B63DA6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9E55-7B25-463A-8CBE-E7874B37E186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4949-BE71-43B6-9D46-E2BAD44B68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9E55-7B25-463A-8CBE-E7874B37E186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4949-BE71-43B6-9D46-E2BAD44B68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9E55-7B25-463A-8CBE-E7874B37E186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4949-BE71-43B6-9D46-E2BAD44B68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9E55-7B25-463A-8CBE-E7874B37E186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4949-BE71-43B6-9D46-E2BAD44B68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9E55-7B25-463A-8CBE-E7874B37E186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4949-BE71-43B6-9D46-E2BAD44B68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9E55-7B25-463A-8CBE-E7874B37E186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4949-BE71-43B6-9D46-E2BAD44B68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9E55-7B25-463A-8CBE-E7874B37E186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4949-BE71-43B6-9D46-E2BAD44B68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9E55-7B25-463A-8CBE-E7874B37E186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4949-BE71-43B6-9D46-E2BAD44B68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9E55-7B25-463A-8CBE-E7874B37E186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4949-BE71-43B6-9D46-E2BAD44B68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9E55-7B25-463A-8CBE-E7874B37E186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4949-BE71-43B6-9D46-E2BAD44B68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9E55-7B25-463A-8CBE-E7874B37E186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4949-BE71-43B6-9D46-E2BAD44B68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B9E55-7B25-463A-8CBE-E7874B37E186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4949-BE71-43B6-9D46-E2BAD44B68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382059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715434" cy="250032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45062"/>
                <a:gridCol w="1245062"/>
                <a:gridCol w="1245062"/>
                <a:gridCol w="1245062"/>
                <a:gridCol w="1245062"/>
                <a:gridCol w="1245062"/>
                <a:gridCol w="1245062"/>
              </a:tblGrid>
              <a:tr h="833443"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и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е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а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о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у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err="1" smtClean="0"/>
                        <a:t>ы</a:t>
                      </a:r>
                      <a:endParaRPr lang="ru-RU" sz="4000" b="1" dirty="0"/>
                    </a:p>
                  </a:txBody>
                  <a:tcPr/>
                </a:tc>
              </a:tr>
              <a:tr h="833443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б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err="1" smtClean="0"/>
                        <a:t>би</a:t>
                      </a:r>
                      <a:endParaRPr lang="ru-RU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/>
                        <a:t>ба</a:t>
                      </a:r>
                      <a:endParaRPr lang="ru-RU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err="1" smtClean="0"/>
                        <a:t>бу</a:t>
                      </a:r>
                      <a:endParaRPr lang="ru-RU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0" dirty="0"/>
                    </a:p>
                  </a:txBody>
                  <a:tcPr/>
                </a:tc>
              </a:tr>
              <a:tr h="833443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err="1" smtClean="0"/>
                        <a:t>п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err="1" smtClean="0"/>
                        <a:t>пе</a:t>
                      </a:r>
                      <a:endParaRPr lang="ru-RU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/>
                        <a:t>по</a:t>
                      </a:r>
                      <a:endParaRPr lang="ru-RU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err="1" smtClean="0"/>
                        <a:t>пы</a:t>
                      </a:r>
                      <a:endParaRPr lang="ru-RU" sz="40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0172"/>
          </a:xfrm>
        </p:spPr>
        <p:txBody>
          <a:bodyPr numCol="3"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зебра</a:t>
            </a: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кобра</a:t>
            </a:r>
          </a:p>
          <a:p>
            <a:pPr algn="ctr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убры</a:t>
            </a:r>
          </a:p>
          <a:p>
            <a:pPr algn="ctr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ебры</a:t>
            </a:r>
          </a:p>
          <a:p>
            <a:pPr algn="ctr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обры</a:t>
            </a: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бобры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живет </a:t>
            </a: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                             в</a:t>
            </a: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медведь </a:t>
            </a: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                      берлоге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501122" cy="6375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60711"/>
            <a:ext cx="8572560" cy="6429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olobok-kniga-v-puhloj-oblozhke-um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14290"/>
            <a:ext cx="6500858" cy="650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71" y="285728"/>
            <a:ext cx="8382058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7" y="267868"/>
            <a:ext cx="8358246" cy="6268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28603"/>
            <a:ext cx="7858180" cy="5893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58204" cy="569755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9600" dirty="0" smtClean="0"/>
              <a:t> 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у                     Б </a:t>
            </a:r>
          </a:p>
          <a:p>
            <a:pPr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   И      в </a:t>
            </a:r>
          </a:p>
          <a:p>
            <a:pPr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т                П</a:t>
            </a:r>
          </a:p>
          <a:p>
            <a:pPr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     а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57166"/>
            <a:ext cx="7834367" cy="5875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ile3876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52"/>
            <a:ext cx="3643338" cy="2463532"/>
          </a:xfrm>
          <a:prstGeom prst="rect">
            <a:avLst/>
          </a:prstGeom>
        </p:spPr>
      </p:pic>
      <p:pic>
        <p:nvPicPr>
          <p:cNvPr id="6" name="Рисунок 5" descr="belka_68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143248"/>
            <a:ext cx="3143272" cy="3022944"/>
          </a:xfrm>
          <a:prstGeom prst="rect">
            <a:avLst/>
          </a:prstGeom>
        </p:spPr>
      </p:pic>
      <p:pic>
        <p:nvPicPr>
          <p:cNvPr id="7" name="Рисунок 6" descr="0_e80d6_e06cb19d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42852"/>
            <a:ext cx="3537527" cy="2357430"/>
          </a:xfrm>
          <a:prstGeom prst="rect">
            <a:avLst/>
          </a:prstGeom>
        </p:spPr>
      </p:pic>
      <p:pic>
        <p:nvPicPr>
          <p:cNvPr id="8" name="Рисунок 7" descr="6b561fe960701fbabeb75be8d690f77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000372"/>
            <a:ext cx="2305050" cy="38576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8728" y="2571744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Банан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2428868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Бык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00166" y="6072206"/>
            <a:ext cx="1426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Белка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43768" y="450057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Берёза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0"/>
            <a:ext cx="3285312" cy="2188839"/>
          </a:xfrm>
          <a:prstGeom prst="rect">
            <a:avLst/>
          </a:prstGeom>
        </p:spPr>
      </p:pic>
      <p:pic>
        <p:nvPicPr>
          <p:cNvPr id="3" name="Рисунок 2" descr="begem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0"/>
            <a:ext cx="3643338" cy="2430078"/>
          </a:xfrm>
          <a:prstGeom prst="rect">
            <a:avLst/>
          </a:prstGeom>
        </p:spPr>
      </p:pic>
      <p:pic>
        <p:nvPicPr>
          <p:cNvPr id="4" name="Рисунок 3" descr="1351885476_67330-alen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71678"/>
            <a:ext cx="3714744" cy="2786058"/>
          </a:xfrm>
          <a:prstGeom prst="rect">
            <a:avLst/>
          </a:prstGeom>
        </p:spPr>
      </p:pic>
      <p:pic>
        <p:nvPicPr>
          <p:cNvPr id="5" name="Рисунок 4" descr="558221_ryabina_vetka_yagodyi_listya_makro_3216x2136_(www.GdeFon.ru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2071678"/>
            <a:ext cx="3819092" cy="2536561"/>
          </a:xfrm>
          <a:prstGeom prst="rect">
            <a:avLst/>
          </a:prstGeom>
        </p:spPr>
      </p:pic>
      <p:pic>
        <p:nvPicPr>
          <p:cNvPr id="6" name="Рисунок 5" descr="04905005304805405405605605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53725"/>
            <a:ext cx="2643206" cy="1804275"/>
          </a:xfrm>
          <a:prstGeom prst="rect">
            <a:avLst/>
          </a:prstGeom>
        </p:spPr>
      </p:pic>
      <p:pic>
        <p:nvPicPr>
          <p:cNvPr id="7" name="Рисунок 6" descr="korolevskaya_kobra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926" y="4481686"/>
            <a:ext cx="3000396" cy="2376314"/>
          </a:xfrm>
          <a:prstGeom prst="rect">
            <a:avLst/>
          </a:prstGeom>
        </p:spPr>
      </p:pic>
      <p:pic>
        <p:nvPicPr>
          <p:cNvPr id="8" name="Рисунок 7" descr="belka_688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2762" y="4000504"/>
            <a:ext cx="2971238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44</Words>
  <Application>Microsoft Office PowerPoint</Application>
  <PresentationFormat>Экран (4:3)</PresentationFormat>
  <Paragraphs>34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48</cp:revision>
  <dcterms:created xsi:type="dcterms:W3CDTF">2014-12-07T14:25:15Z</dcterms:created>
  <dcterms:modified xsi:type="dcterms:W3CDTF">2014-12-07T22:10:43Z</dcterms:modified>
</cp:coreProperties>
</file>