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8" r:id="rId14"/>
    <p:sldId id="268" r:id="rId15"/>
    <p:sldId id="272" r:id="rId16"/>
    <p:sldId id="269" r:id="rId17"/>
    <p:sldId id="273" r:id="rId18"/>
    <p:sldId id="275" r:id="rId19"/>
    <p:sldId id="274" r:id="rId20"/>
    <p:sldId id="276" r:id="rId21"/>
    <p:sldId id="277" r:id="rId22"/>
  </p:sldIdLst>
  <p:sldSz cx="9144000" cy="6858000" type="screen4x3"/>
  <p:notesSz cx="6877050" cy="96567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84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6806-6232-4123-A3CD-58FFF6AF848B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DC3F-46FB-43BA-A101-5E832C148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6806-6232-4123-A3CD-58FFF6AF848B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DC3F-46FB-43BA-A101-5E832C148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6806-6232-4123-A3CD-58FFF6AF848B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DC3F-46FB-43BA-A101-5E832C148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6806-6232-4123-A3CD-58FFF6AF848B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DC3F-46FB-43BA-A101-5E832C148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6806-6232-4123-A3CD-58FFF6AF848B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DC3F-46FB-43BA-A101-5E832C148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6806-6232-4123-A3CD-58FFF6AF848B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DC3F-46FB-43BA-A101-5E832C148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6806-6232-4123-A3CD-58FFF6AF848B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DC3F-46FB-43BA-A101-5E832C148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6806-6232-4123-A3CD-58FFF6AF848B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DC3F-46FB-43BA-A101-5E832C148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6806-6232-4123-A3CD-58FFF6AF848B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DC3F-46FB-43BA-A101-5E832C148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6806-6232-4123-A3CD-58FFF6AF848B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DC3F-46FB-43BA-A101-5E832C148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6806-6232-4123-A3CD-58FFF6AF848B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155DC3F-46FB-43BA-A101-5E832C148B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736806-6232-4123-A3CD-58FFF6AF848B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55DC3F-46FB-43BA-A101-5E832C148B9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Правописание  парных согласных в корне слова.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Проверка написания парных согласных в корне слова.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С  А Л А 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       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pic>
        <p:nvPicPr>
          <p:cNvPr id="9218" name="Picture 2" descr="C:\Users\Администратор\Pictures\сала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48680"/>
            <a:ext cx="5472608" cy="48245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А Р Б У З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445224"/>
            <a:ext cx="5486400" cy="726976"/>
          </a:xfrm>
        </p:spPr>
        <p:txBody>
          <a:bodyPr/>
          <a:lstStyle/>
          <a:p>
            <a:r>
              <a:rPr lang="ru-RU" dirty="0" smtClean="0"/>
              <a:t>                                                           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pic>
        <p:nvPicPr>
          <p:cNvPr id="11266" name="Picture 2" descr="C:\Users\Public\Pictures\Sample Pictures\подборки картинок\арбу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620688"/>
            <a:ext cx="5616624" cy="4536504"/>
          </a:xfrm>
          <a:prstGeom prst="rect">
            <a:avLst/>
          </a:prstGeom>
          <a:noFill/>
        </p:spPr>
      </p:pic>
      <p:pic>
        <p:nvPicPr>
          <p:cNvPr id="11267" name="Picture 3" descr="C:\Users\Администратор\Pictures\арбузи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620688"/>
            <a:ext cx="5544616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          Ж Ё Л У Д  Ь                                        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pic>
        <p:nvPicPr>
          <p:cNvPr id="12290" name="Picture 2" descr="C:\Users\Администратор\Pictures\жёлуд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76672"/>
            <a:ext cx="5544616" cy="4392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Ё Ж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1026" name="Picture 2" descr="C:\Users\Администратор\Pictures\Ёж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764704"/>
            <a:ext cx="5544616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ГРИБ  БОРОВИК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pic>
        <p:nvPicPr>
          <p:cNvPr id="13314" name="Picture 2" descr="C:\Users\Администратор\Pictures\белый гои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620688"/>
            <a:ext cx="4680520" cy="4752527"/>
          </a:xfrm>
          <a:prstGeom prst="rect">
            <a:avLst/>
          </a:prstGeom>
          <a:noFill/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611560" y="2924944"/>
            <a:ext cx="2209800" cy="2179320"/>
          </a:xfrm>
        </p:spPr>
        <p:txBody>
          <a:bodyPr/>
          <a:lstStyle/>
          <a:p>
            <a:r>
              <a:rPr lang="ru-RU" dirty="0" smtClean="0"/>
              <a:t>( Б Е Л Ы Й  Г Р И Б 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БЕЛЫЙ  ГРИБ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pic>
        <p:nvPicPr>
          <p:cNvPr id="16386" name="Picture 2" descr="C:\Users\Администратор\Pictures\белые гриб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5" y="620688"/>
            <a:ext cx="5040560" cy="4680520"/>
          </a:xfrm>
          <a:prstGeom prst="rect">
            <a:avLst/>
          </a:prstGeom>
          <a:noFill/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1802160" cy="217932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ПОДБЕРЁЗОВИК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П О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pic>
        <p:nvPicPr>
          <p:cNvPr id="15362" name="Picture 2" descr="C:\Users\Администратор\Pictures\подберёзови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764704"/>
            <a:ext cx="5040560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pic>
        <p:nvPicPr>
          <p:cNvPr id="18434" name="Picture 2" descr="C:\Users\Администратор\Pictures\черный грузд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0"/>
            <a:ext cx="6984776" cy="5661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ЛИСИЧКИ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И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pic>
        <p:nvPicPr>
          <p:cNvPr id="19458" name="Picture 2" descr="C:\Users\Администратор\Pictures\лисич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620688"/>
            <a:ext cx="5472608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07704" y="5517232"/>
            <a:ext cx="5370984" cy="654968"/>
          </a:xfrm>
        </p:spPr>
        <p:txBody>
          <a:bodyPr/>
          <a:lstStyle/>
          <a:p>
            <a:r>
              <a:rPr lang="ru-RU" dirty="0" smtClean="0"/>
              <a:t>                                     С Ы Р О Е Ж К И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pic>
        <p:nvPicPr>
          <p:cNvPr id="20482" name="Picture 2" descr="C:\Users\Администратор\Pictures\сыроеж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6672"/>
            <a:ext cx="3312368" cy="4680520"/>
          </a:xfrm>
          <a:prstGeom prst="rect">
            <a:avLst/>
          </a:prstGeom>
          <a:noFill/>
        </p:spPr>
      </p:pic>
      <p:pic>
        <p:nvPicPr>
          <p:cNvPr id="20483" name="Picture 3" descr="C:\Users\Администратор\Pictures\сыроежка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548680"/>
            <a:ext cx="3168352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5445224"/>
            <a:ext cx="5486400" cy="720080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                    А Б Р И К О С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792288" y="5661248"/>
            <a:ext cx="5486400" cy="45719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                               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35696" y="620688"/>
            <a:ext cx="5486400" cy="4114800"/>
          </a:xfrm>
        </p:spPr>
      </p:sp>
      <p:pic>
        <p:nvPicPr>
          <p:cNvPr id="1026" name="Picture 2" descr="C:\Users\Администратор\Pictures\абрико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620688"/>
            <a:ext cx="5544616" cy="5040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589240"/>
            <a:ext cx="5486400" cy="582960"/>
          </a:xfrm>
        </p:spPr>
        <p:txBody>
          <a:bodyPr/>
          <a:lstStyle/>
          <a:p>
            <a:r>
              <a:rPr lang="ru-RU" dirty="0" smtClean="0"/>
              <a:t>                             П О Д О С И Н О В И К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pic>
        <p:nvPicPr>
          <p:cNvPr id="21506" name="Picture 2" descr="C:\Users\Администратор\Pictures\подосинови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3" y="620688"/>
            <a:ext cx="6408712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2448272"/>
          </a:xfrm>
        </p:spPr>
        <p:txBody>
          <a:bodyPr/>
          <a:lstStyle/>
          <a:p>
            <a:r>
              <a:rPr lang="ru-RU" dirty="0" smtClean="0"/>
              <a:t>              Спасибо за урок 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ВИНОГРАД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pic>
        <p:nvPicPr>
          <p:cNvPr id="2050" name="Picture 2" descr="C:\Users\Администратор\Pictures\виноград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76672"/>
            <a:ext cx="5040560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Р Е П К 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  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pic>
        <p:nvPicPr>
          <p:cNvPr id="3074" name="Picture 2" descr="C:\Users\Администратор\Pictures\реп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548680"/>
            <a:ext cx="5616624" cy="482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РЕДИСКА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pic>
        <p:nvPicPr>
          <p:cNvPr id="4098" name="Picture 2" descr="C:\Users\Администратор\Pictures\редис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548680"/>
            <a:ext cx="5328591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Л У К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    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pic>
        <p:nvPicPr>
          <p:cNvPr id="5122" name="Picture 2" descr="C:\Users\Администратор\Pictures\лу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620688"/>
            <a:ext cx="5544615" cy="47525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Ч Е С Н О К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7" name="Picture 3" descr="C:\Users\Администратор\Pictures\чесно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980728"/>
            <a:ext cx="4896544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ПЕТРУШКА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pic>
        <p:nvPicPr>
          <p:cNvPr id="7170" name="Picture 2" descr="C:\Users\Администратор\Pictures\петруш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692696"/>
            <a:ext cx="5328592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         У К Р О П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229200"/>
            <a:ext cx="5486400" cy="943000"/>
          </a:xfrm>
        </p:spPr>
        <p:txBody>
          <a:bodyPr/>
          <a:lstStyle/>
          <a:p>
            <a:r>
              <a:rPr lang="ru-RU" dirty="0" smtClean="0"/>
              <a:t>          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pic>
        <p:nvPicPr>
          <p:cNvPr id="8194" name="Picture 2" descr="C:\Users\Администратор\Pictures\укроп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620688"/>
            <a:ext cx="5472608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219</TotalTime>
  <Words>128</Words>
  <Application>Microsoft Office PowerPoint</Application>
  <PresentationFormat>Экран (4:3)</PresentationFormat>
  <Paragraphs>34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Правописание  парных согласных в корне слова. </vt:lpstr>
      <vt:lpstr>                                      А Б Р И К О С</vt:lpstr>
      <vt:lpstr>ВИНОГРАД</vt:lpstr>
      <vt:lpstr> Р Е П К А</vt:lpstr>
      <vt:lpstr>РЕДИСКА</vt:lpstr>
      <vt:lpstr>  Л У К</vt:lpstr>
      <vt:lpstr>  Ч Е С Н О К</vt:lpstr>
      <vt:lpstr>ПЕТРУШКА</vt:lpstr>
      <vt:lpstr>                                     У К Р О П</vt:lpstr>
      <vt:lpstr> С  А Л А Т</vt:lpstr>
      <vt:lpstr> А Р Б У З</vt:lpstr>
      <vt:lpstr>                       </vt:lpstr>
      <vt:lpstr>Ё Ж</vt:lpstr>
      <vt:lpstr>ГРИБ  БОРОВИК</vt:lpstr>
      <vt:lpstr>БЕЛЫЙ  ГРИБ</vt:lpstr>
      <vt:lpstr>ПОДБЕРЁЗОВИК</vt:lpstr>
      <vt:lpstr>Слайд 17</vt:lpstr>
      <vt:lpstr>ЛИСИЧКИ</vt:lpstr>
      <vt:lpstr>Слайд 19</vt:lpstr>
      <vt:lpstr>Слайд 20</vt:lpstr>
      <vt:lpstr>              Спасибо за урок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 парных согласных в корне слова. </dc:title>
  <dc:creator>1</dc:creator>
  <cp:lastModifiedBy>1</cp:lastModifiedBy>
  <cp:revision>76</cp:revision>
  <dcterms:created xsi:type="dcterms:W3CDTF">2015-01-31T15:48:56Z</dcterms:created>
  <dcterms:modified xsi:type="dcterms:W3CDTF">2015-02-01T19:39:21Z</dcterms:modified>
</cp:coreProperties>
</file>