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92" r:id="rId2"/>
    <p:sldId id="290" r:id="rId3"/>
    <p:sldId id="291" r:id="rId4"/>
    <p:sldId id="293" r:id="rId5"/>
    <p:sldId id="262" r:id="rId6"/>
    <p:sldId id="279" r:id="rId7"/>
    <p:sldId id="283" r:id="rId8"/>
    <p:sldId id="278" r:id="rId9"/>
    <p:sldId id="294" r:id="rId10"/>
    <p:sldId id="263" r:id="rId11"/>
    <p:sldId id="265" r:id="rId12"/>
    <p:sldId id="266" r:id="rId13"/>
    <p:sldId id="298" r:id="rId14"/>
    <p:sldId id="295" r:id="rId15"/>
    <p:sldId id="296" r:id="rId16"/>
    <p:sldId id="299" r:id="rId17"/>
    <p:sldId id="297" r:id="rId18"/>
    <p:sldId id="268" r:id="rId19"/>
    <p:sldId id="267" r:id="rId20"/>
    <p:sldId id="277" r:id="rId21"/>
    <p:sldId id="282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55" autoAdjust="0"/>
  </p:normalViewPr>
  <p:slideViewPr>
    <p:cSldViewPr>
      <p:cViewPr varScale="1">
        <p:scale>
          <a:sx n="56" d="100"/>
          <a:sy n="56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B5E6-C78B-4EB1-9751-7398C6600A26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C9D4F-5BFE-490F-A0D4-194C7234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C9D4F-5BFE-490F-A0D4-194C72344F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0" name="Picture 4" descr="http://pgt-mostovskoy.ru/images/rus/gallery/1/450906001411716824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4" y="214290"/>
            <a:ext cx="8429716" cy="63222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ownloads\18622000132669376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89340"/>
            <a:ext cx="7500990" cy="5625743"/>
          </a:xfrm>
          <a:prstGeom prst="rect">
            <a:avLst/>
          </a:prstGeom>
          <a:noFill/>
        </p:spPr>
      </p:pic>
      <p:pic>
        <p:nvPicPr>
          <p:cNvPr id="8196" name="Picture 4" descr="D:\изображения\есть на флешке\семья\семья 2011-2012\лето 2012\IMG_2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ownloads\13667800132022103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6453232" cy="483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ownloads\34762900132022117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25125"/>
            <a:ext cx="6143668" cy="460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7574" y="1285860"/>
            <a:ext cx="44688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остановка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000372"/>
            <a:ext cx="4314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Святые места</a:t>
            </a:r>
            <a:endParaRPr lang="ru-RU" sz="5400" b="1" cap="none" spc="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Мостовской, Церковь Рождества Богородицы, фот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96250" cy="607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. Мостовской &quot; Галерея &quot; Мостовской район и поселок Мостовс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1000108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остановка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967335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Культурно – </a:t>
            </a:r>
            <a:r>
              <a:rPr lang="ru-RU" sz="5400" b="1" cap="none" spc="0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досуговые</a:t>
            </a:r>
            <a:r>
              <a:rPr lang="ru-RU" sz="5400" b="1" cap="none" spc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места</a:t>
            </a:r>
            <a:endParaRPr lang="ru-RU" sz="5400" b="1" cap="none" spc="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оследние фотографии &quot; Галерея &quot; Мостовской район и поселок Мостовской: новости, форум, знакомства в Мостовском, предприятия, о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620000" cy="5076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Ольга\Downloads\589191001326693631_b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929354" cy="444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500042"/>
            <a:ext cx="407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Детская площадка в парке Победы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Ольга\Downloads\12755100132669393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642919"/>
            <a:ext cx="7429551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оммерческая недвижимость Краснодара и Краснодарского края / Продажа участков - www.kubanmakler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398722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Карта краснодарского края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тдых в поселке Мостовском Краснодарский край &quot; Места отдыха в Краснодарском крае, отдых на Чёрном море, отдых на Азовском море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822461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2256401" y="285728"/>
            <a:ext cx="381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База отдыха «Хуторок»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Отдых в поселке Мостовском Краснодарский край &quot; Места отдыха в Краснодарском крае, отдых на Чёрном море, отдых на Азовском море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715304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База отдыха «</a:t>
            </a:r>
            <a:r>
              <a:rPr lang="ru-RU" sz="2800" dirty="0" err="1" smtClean="0"/>
              <a:t>Аква-Вита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Ольга\Downloads\orig_c5468559aab9f40564f75452de69d9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4200"/>
            <a:ext cx="8358246" cy="624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Горы в Мостовском районе. - 11 Марта 2014 - Blog - 2f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4857784" cy="59993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6143644"/>
            <a:ext cx="4316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Герб Мостовского района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1</a:t>
            </a:r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остановка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967334"/>
            <a:ext cx="635798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Площадь мира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овости Калуги - На День города в Калуге ожидают &quot;Торнад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953298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5994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Администрация поселка Мостовского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Югбизнес - Галер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286676" cy="5465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Школа искусств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Отзыв о Кинотеатр &quot;Мир&quot; (Россия, Мостовской) Все понравило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334301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Мостовской фонтан 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24429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1571612"/>
            <a:ext cx="38502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остановка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9252" y="2967335"/>
            <a:ext cx="50770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Парк Победы</a:t>
            </a:r>
            <a:endParaRPr lang="ru-RU" sz="6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47</Words>
  <PresentationFormat>Экран (4:3)</PresentationFormat>
  <Paragraphs>17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17</cp:revision>
  <dcterms:created xsi:type="dcterms:W3CDTF">2014-10-09T15:16:09Z</dcterms:created>
  <dcterms:modified xsi:type="dcterms:W3CDTF">2014-10-09T22:25:08Z</dcterms:modified>
</cp:coreProperties>
</file>