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5" r:id="rId6"/>
    <p:sldId id="266" r:id="rId7"/>
    <p:sldId id="261" r:id="rId8"/>
    <p:sldId id="267" r:id="rId9"/>
    <p:sldId id="268" r:id="rId10"/>
    <p:sldId id="262" r:id="rId11"/>
    <p:sldId id="269" r:id="rId12"/>
    <p:sldId id="270" r:id="rId13"/>
    <p:sldId id="263" r:id="rId14"/>
    <p:sldId id="271" r:id="rId15"/>
    <p:sldId id="272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88240-8103-4F9D-85E9-4FA02D47514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14.10.2014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A3AB7-72ED-4AF5-BF21-55BC36DA3D8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285720" y="4857760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08453" y="5129838"/>
              <a:ext cx="1317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Занятие </a:t>
              </a:r>
              <a:r>
                <a:rPr lang="ru-RU" b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19</a:t>
              </a:r>
              <a:endPara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0722" name="Picture 2" descr="http://img-fotki.yandex.ru/get/5301/16969765.1fd/0_8c9e4_c598cb71_M.png"/>
          <p:cNvPicPr>
            <a:picLocks noChangeAspect="1" noChangeArrowheads="1"/>
          </p:cNvPicPr>
          <p:nvPr userDrawn="1"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929454" y="4299260"/>
            <a:ext cx="2214546" cy="241586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501/16969765.1e4/0_8ba00_d94a6878_L.png" TargetMode="External"/><Relationship Id="rId2" Type="http://schemas.openxmlformats.org/officeDocument/2006/relationships/hyperlink" Target="http://img-fotki.yandex.ru/get/9260/16969765.208/0_8d297_85449011_L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g-fotki.yandex.ru/get/5301/16969765.1fd/0_8c9e4_c598cb71_M.png" TargetMode="External"/><Relationship Id="rId5" Type="http://schemas.openxmlformats.org/officeDocument/2006/relationships/hyperlink" Target="http://img-fotki.yandex.ru/get/9151/134091466.194/0_fd888_eda90c88_S" TargetMode="External"/><Relationship Id="rId4" Type="http://schemas.openxmlformats.org/officeDocument/2006/relationships/hyperlink" Target="http://didaktor.ru/kak-vypolnit-priyom-sorbonk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43174" y="5643578"/>
            <a:ext cx="40719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>
                <a:ln>
                  <a:solidFill>
                    <a:prstClr val="white">
                      <a:lumMod val="85000"/>
                    </a:prst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Чёрное, Белое, Красное, жёлтое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Назови цветные моря.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Древняя Греция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Именно эта страна три тысячи лет назад подарила миру олимпийские игры. </a:t>
            </a:r>
          </a:p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Назови эту страну.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Исток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называется начало реки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Летопись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Письменный памятник культуры Древней Руси, где описываются события, происходящие год за годом.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85752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«Сказка о мёртвой царевне и о семи богатырях» А. С. Пушкин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8575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 какого произведения этот отрывок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его автор?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Ветер, ветер, ты могуч,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 гоняешь стаи туч,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 волнуешь сине море.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Всюду веешь на просторе.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85752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Солдат. Русская народная сказка </a:t>
            </a:r>
          </a:p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«Каша из топора»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сварил кушанье из несъедобной вещи? Как называется это литературное произведение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00166" y="217871"/>
            <a:ext cx="742955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Зелёные шары 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http://img-fotki.yandex.ru/get/9260/16969765.208/0_8d297_85449011_L.png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Звёздочки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http://img-fotki.yandex.ru/get/9501/16969765.1e4/0_8ba00_d94a6878_L.png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http://didaktor.ru/kak-vypolnit-priyom-sorbonka/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http://img-fotki.yandex.ru/get/9151/134091466.194/0_fd888_eda90c88_S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Бобр 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img-fotki.yandex.ru/get/5301/16969765.1fd/0_8c9e4_c598cb71_M.png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4286248" y="5715016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785794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1285852" y="285728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3108" y="571504"/>
            <a:ext cx="5715040" cy="92867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857488" y="1643050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857488" y="2357430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857488" y="3143248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857488" y="3857628"/>
            <a:ext cx="4286280" cy="50006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Жаворонок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Путём перестановки букв составь третье слово. Необходимо использовать все буквы.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Кожа + ворон = …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07170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Жёлудь, шофёр, шёпот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07170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Замени данные словосочетания одним словом-синонимом.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Плод дуба - … , водитель автомобиля - …, очень тихий разговор - … 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071702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143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гора, б) нагорный, в)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потолокю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1431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третье «лишнее»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гореть, угорать, гора;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горе, нагорный, горевать;</a:t>
            </a:r>
          </a:p>
          <a:p>
            <a:pPr algn="ctr">
              <a:defRPr/>
            </a:pP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пот, потолок, потливый.</a:t>
            </a:r>
            <a:endParaRPr lang="ru-RU" sz="2800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14314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15716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Переложить одну из крайних коробок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полке стоят 3 коробки разных цветов. Как убрать из середины красную коробку, не дотрагиваясь до неё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728" y="1351598"/>
            <a:ext cx="7215238" cy="285752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 человек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7215238" cy="28575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спортивного выступления параллель учащихся первых классов построилась в 4 ряда так, что в первом ряду стояло 2 человека, а в каждом последующем на 2 человека больше, чем в предыдущем. Сколько детей стояло в 4 ряду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1357298"/>
            <a:ext cx="7215238" cy="285752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500042"/>
            <a:ext cx="4286280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>
                  <a:solidFill>
                    <a:srgbClr val="9BBB59">
                      <a:lumMod val="20000"/>
                      <a:lumOff val="80000"/>
                    </a:srgb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00166" y="1351598"/>
            <a:ext cx="7143800" cy="21431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Ряды одинаковой длины. </a:t>
            </a:r>
          </a:p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2 = 14; 14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 = 14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00166" y="1357298"/>
            <a:ext cx="7143800" cy="21431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одном ряду 8 камешков на расстоянии 2 см один от другого. В другом ряду 15 камешков на расстоянии 1см один от другого. Какой ряд длиннее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00166" y="1357298"/>
            <a:ext cx="7143800" cy="214314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5786446" y="6000768"/>
            <a:ext cx="1285884" cy="57150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prstClr val="white">
                    <a:lumMod val="9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4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537</Words>
  <Application>Microsoft Office PowerPoint</Application>
  <PresentationFormat>Экран (4:3)</PresentationFormat>
  <Paragraphs>91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2014-07-16T16:34:06Z</dcterms:created>
  <dcterms:modified xsi:type="dcterms:W3CDTF">2014-10-14T15:16:34Z</dcterms:modified>
</cp:coreProperties>
</file>