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sldIdLst>
    <p:sldId id="256" r:id="rId6"/>
    <p:sldId id="257" r:id="rId7"/>
    <p:sldId id="280" r:id="rId8"/>
    <p:sldId id="279" r:id="rId9"/>
    <p:sldId id="258" r:id="rId10"/>
    <p:sldId id="281" r:id="rId11"/>
    <p:sldId id="283" r:id="rId12"/>
    <p:sldId id="278" r:id="rId13"/>
    <p:sldId id="277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194B2-02FB-4426-B1F2-93EB0A92987E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069E8-8481-4D91-B69E-863B2BD39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8D6A-5EC4-4361-B78E-BDBA3EB8E695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781ED-896B-4B4F-AFDE-EF60EAFF9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81A7-9A3C-428C-9869-B3FB6FF72239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88987-51B6-4F42-A850-A5F3D1C66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A49D-CF1C-4FB0-9D14-6A4E0E9EFA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204C-9831-4061-AA46-1C4CBAD032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92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9C1A4-42BE-47BC-8FA4-9E128A90F2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0A78-38F2-4E42-B763-590A615F4C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2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1D3F-9BD7-47F6-B022-D778E9156B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43A2-A4C6-49AA-9536-0890F7BA1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73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CE099-0975-43BB-8AC6-EDA3191394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D016-8F67-4A0D-82FD-91B4CFF2D8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3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6361-3BEF-4BDE-8441-5975F2CC433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EA97-34E7-4C3B-9DFE-7B4DD9ABA4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95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37C5-CA56-426A-912E-A8FB58A12A4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CC82-6C35-483C-BD37-FE1891C75C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79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2133-BFB4-47BF-B605-D64112CAFB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0358-DABD-4EE7-847A-170B912D35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B47E-49E9-4829-98C6-4C42A6664C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15E7-1583-438E-9CDE-5AD65EB68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3C86-B4A2-482D-8CBA-1FCD1B22C81F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A947-9119-49AA-BFA6-562FC981E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7444-48F4-4BE1-BABC-9926ABB480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2B25-AAF3-41D5-BD43-1500077AE8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09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138AE-EB2B-4DA4-AFEA-859A1A5B62B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9457-FEFD-4931-A9CA-BEBDDD5245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5C4E-93FF-41FA-81E7-7DCF459A6D1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4474-6E3C-4AAC-9958-A16F974440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5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D7BB-3281-4B37-9E02-6958C8DF7F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A592-4607-421F-84F3-F62975F36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62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A49D-CF1C-4FB0-9D14-6A4E0E9EFA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204C-9831-4061-AA46-1C4CBAD032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88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9C1A4-42BE-47BC-8FA4-9E128A90F2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0A78-38F2-4E42-B763-590A615F4C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44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1D3F-9BD7-47F6-B022-D778E9156B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43A2-A4C6-49AA-9536-0890F7BA1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CE099-0975-43BB-8AC6-EDA3191394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D016-8F67-4A0D-82FD-91B4CFF2D8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8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6361-3BEF-4BDE-8441-5975F2CC433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EA97-34E7-4C3B-9DFE-7B4DD9ABA4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9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37C5-CA56-426A-912E-A8FB58A12A4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CC82-6C35-483C-BD37-FE1891C75C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6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2079-9126-4DC4-A738-6540C4D9750F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09A1-93C6-4C93-94EB-9538591BD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2133-BFB4-47BF-B605-D64112CAFB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0358-DABD-4EE7-847A-170B912D35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75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B47E-49E9-4829-98C6-4C42A6664C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15E7-1583-438E-9CDE-5AD65EB68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54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7444-48F4-4BE1-BABC-9926ABB480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2B25-AAF3-41D5-BD43-1500077AE8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57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138AE-EB2B-4DA4-AFEA-859A1A5B62B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9457-FEFD-4931-A9CA-BEBDDD5245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69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5C4E-93FF-41FA-81E7-7DCF459A6D1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4474-6E3C-4AAC-9958-A16F974440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48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D7BB-3281-4B37-9E02-6958C8DF7F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A592-4607-421F-84F3-F62975F36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48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A49D-CF1C-4FB0-9D14-6A4E0E9EFA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204C-9831-4061-AA46-1C4CBAD032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68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9C1A4-42BE-47BC-8FA4-9E128A90F2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0A78-38F2-4E42-B763-590A615F4C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00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1D3F-9BD7-47F6-B022-D778E9156B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43A2-A4C6-49AA-9536-0890F7BA1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84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CE099-0975-43BB-8AC6-EDA3191394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D016-8F67-4A0D-82FD-91B4CFF2D8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AF63-56E2-44A6-A0A7-3B7BFFAF49FD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8D64-8B12-4137-84DD-BE5A4FB90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6361-3BEF-4BDE-8441-5975F2CC433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EA97-34E7-4C3B-9DFE-7B4DD9ABA4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736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37C5-CA56-426A-912E-A8FB58A12A4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CC82-6C35-483C-BD37-FE1891C75C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60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2133-BFB4-47BF-B605-D64112CAFB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0358-DABD-4EE7-847A-170B912D35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81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B47E-49E9-4829-98C6-4C42A6664C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15E7-1583-438E-9CDE-5AD65EB68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5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7444-48F4-4BE1-BABC-9926ABB480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2B25-AAF3-41D5-BD43-1500077AE8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682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138AE-EB2B-4DA4-AFEA-859A1A5B62B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9457-FEFD-4931-A9CA-BEBDDD5245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70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5C4E-93FF-41FA-81E7-7DCF459A6D1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4474-6E3C-4AAC-9958-A16F974440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00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D7BB-3281-4B37-9E02-6958C8DF7F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A592-4607-421F-84F3-F62975F36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63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A49D-CF1C-4FB0-9D14-6A4E0E9EFA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204C-9831-4061-AA46-1C4CBAD032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90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9C1A4-42BE-47BC-8FA4-9E128A90F2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0A78-38F2-4E42-B763-590A615F4C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6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CB3B-E31A-4BD3-97E0-7A3380CC64EC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326E-0485-4725-81C4-5EE461C44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1D3F-9BD7-47F6-B022-D778E9156B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43A2-A4C6-49AA-9536-0890F7BA1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18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CE099-0975-43BB-8AC6-EDA3191394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D016-8F67-4A0D-82FD-91B4CFF2D8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65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6361-3BEF-4BDE-8441-5975F2CC433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EA97-34E7-4C3B-9DFE-7B4DD9ABA4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23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37C5-CA56-426A-912E-A8FB58A12A4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CC82-6C35-483C-BD37-FE1891C75C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37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2133-BFB4-47BF-B605-D64112CAFB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0358-DABD-4EE7-847A-170B912D35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07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B47E-49E9-4829-98C6-4C42A6664C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15E7-1583-438E-9CDE-5AD65EB68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51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7444-48F4-4BE1-BABC-9926ABB480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2B25-AAF3-41D5-BD43-1500077AE8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72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138AE-EB2B-4DA4-AFEA-859A1A5B62B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9457-FEFD-4931-A9CA-BEBDDD5245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09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5C4E-93FF-41FA-81E7-7DCF459A6D1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4474-6E3C-4AAC-9958-A16F974440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226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D7BB-3281-4B37-9E02-6958C8DF7F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A592-4607-421F-84F3-F62975F36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7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A406-FFA9-469D-8DCD-44FD5FFA70C8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3277-8041-4527-8D7C-8B1DA199F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FBCB-A02D-4982-BB58-CA5398165B70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A7F55-6601-472D-8783-E6033098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4037-C0D4-4878-9C75-C6AFF641AA2B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9616-5067-4458-B410-1A5584E26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24A8-A871-46E0-9351-F88FE115D9C5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B0A5-38E4-4289-B57E-9146E435E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5F232E-66EA-4F36-BA5A-C64F77A9D837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FD61E1-1FED-49C7-9A9A-858CD9405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5283D3-6116-49F6-B4BB-969C4CC3DF1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3240C6-3F78-4666-9B6D-07B839910B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8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5283D3-6116-49F6-B4BB-969C4CC3DF1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3240C6-3F78-4666-9B6D-07B839910B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5283D3-6116-49F6-B4BB-969C4CC3DF1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3240C6-3F78-4666-9B6D-07B839910B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5283D3-6116-49F6-B4BB-969C4CC3DF1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3240C6-3F78-4666-9B6D-07B839910B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5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latin typeface="Calibri" pitchFamily="34" charset="0"/>
              </a:rPr>
              <a:t>                                          </a:t>
            </a:r>
            <a:endParaRPr lang="ru-RU" i="1" dirty="0">
              <a:latin typeface="Calibri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Calibri" pitchFamily="34" charset="0"/>
              </a:rPr>
              <a:t>Составитель: </a:t>
            </a:r>
            <a:r>
              <a:rPr lang="ru-RU" sz="2400" i="1" dirty="0">
                <a:solidFill>
                  <a:srgbClr val="00B050"/>
                </a:solidFill>
                <a:latin typeface="Calibri" pitchFamily="34" charset="0"/>
              </a:rPr>
              <a:t>уч. нач. классов </a:t>
            </a:r>
            <a:endParaRPr lang="ru-RU" sz="2400" i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Calibri" pitchFamily="34" charset="0"/>
              </a:rPr>
              <a:t>прогимназии «Интеллект</a:t>
            </a:r>
          </a:p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Calibri" pitchFamily="34" charset="0"/>
              </a:rPr>
              <a:t>г. Владикавказа</a:t>
            </a:r>
            <a:endParaRPr lang="ru-RU" sz="2400" i="1" dirty="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ru-RU" sz="2400" i="1" dirty="0">
                <a:solidFill>
                  <a:srgbClr val="00B050"/>
                </a:solidFill>
                <a:latin typeface="Calibri" pitchFamily="34" charset="0"/>
              </a:rPr>
              <a:t>Фёдорова О.Е.</a:t>
            </a: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                                   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libri" pitchFamily="34" charset="0"/>
              </a:rPr>
              <a:t>1 </a:t>
            </a:r>
            <a:r>
              <a:rPr lang="ru-RU" sz="4800" b="1" dirty="0">
                <a:solidFill>
                  <a:srgbClr val="FF0000"/>
                </a:solidFill>
                <a:latin typeface="Calibri" pitchFamily="34" charset="0"/>
              </a:rPr>
              <a:t>сентября-День </a:t>
            </a:r>
            <a:r>
              <a:rPr lang="ru-RU" sz="4800" b="1" dirty="0" smtClean="0">
                <a:solidFill>
                  <a:srgbClr val="FF0000"/>
                </a:solidFill>
                <a:latin typeface="Calibri" pitchFamily="34" charset="0"/>
              </a:rPr>
              <a:t>знаний</a:t>
            </a:r>
            <a:r>
              <a:rPr lang="ru-RU" sz="4800" b="1" i="1" dirty="0" smtClean="0">
                <a:latin typeface="Calibri" pitchFamily="34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ru-RU" i="1" dirty="0">
              <a:latin typeface="Calibri" pitchFamily="34" charset="0"/>
            </a:endParaRPr>
          </a:p>
          <a:p>
            <a:endParaRPr lang="ru-RU" i="1" dirty="0">
              <a:latin typeface="Calibri" pitchFamily="34" charset="0"/>
            </a:endParaRPr>
          </a:p>
          <a:p>
            <a:endParaRPr lang="ru-RU" i="1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                    </a:t>
            </a:r>
            <a:endParaRPr lang="ru-RU" sz="2400" dirty="0" smtClean="0">
              <a:latin typeface="Calibri" pitchFamily="34" charset="0"/>
            </a:endParaRPr>
          </a:p>
          <a:p>
            <a:pPr algn="ctr"/>
            <a:endParaRPr lang="ru-RU" i="1" dirty="0">
              <a:latin typeface="Calibri" pitchFamily="34" charset="0"/>
            </a:endParaRPr>
          </a:p>
          <a:p>
            <a:endParaRPr lang="ru-RU" i="1" dirty="0">
              <a:latin typeface="Calibri" pitchFamily="34" charset="0"/>
            </a:endParaRPr>
          </a:p>
          <a:p>
            <a:endParaRPr lang="ru-RU" i="1" dirty="0">
              <a:latin typeface="Calibri" pitchFamily="34" charset="0"/>
            </a:endParaRPr>
          </a:p>
          <a:p>
            <a:endParaRPr lang="ru-RU" i="1" dirty="0">
              <a:latin typeface="Calibri" pitchFamily="34" charset="0"/>
            </a:endParaRPr>
          </a:p>
          <a:p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4" descr="Рисунок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174625"/>
            <a:ext cx="9088438" cy="6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/>
        </p:nvSpPr>
        <p:spPr>
          <a:xfrm>
            <a:off x="60325" y="36513"/>
            <a:ext cx="9144000" cy="6858000"/>
          </a:xfrm>
          <a:prstGeom prst="frame">
            <a:avLst>
              <a:gd name="adj1" fmla="val 3061"/>
            </a:avLst>
          </a:prstGeom>
          <a:solidFill>
            <a:srgbClr val="66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8680" name="Рисунок 3" descr="s773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4365625"/>
            <a:ext cx="15827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4"/>
          <p:cNvSpPr>
            <a:spLocks noChangeArrowheads="1"/>
          </p:cNvSpPr>
          <p:nvPr/>
        </p:nvSpPr>
        <p:spPr bwMode="auto">
          <a:xfrm>
            <a:off x="1619250" y="1844675"/>
            <a:ext cx="5761038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00" b="1" dirty="0" smtClean="0">
                <a:solidFill>
                  <a:srgbClr val="2407A1"/>
                </a:solidFill>
                <a:latin typeface="Calibri" pitchFamily="34" charset="0"/>
              </a:rPr>
              <a:t/>
            </a:r>
            <a:br>
              <a:rPr lang="ru-RU" sz="100" b="1" dirty="0" smtClean="0">
                <a:solidFill>
                  <a:srgbClr val="2407A1"/>
                </a:solidFill>
                <a:latin typeface="Calibri" pitchFamily="34" charset="0"/>
              </a:rPr>
            </a:br>
            <a:r>
              <a:rPr lang="ru-RU" sz="3300" b="1" dirty="0" smtClean="0">
                <a:solidFill>
                  <a:srgbClr val="2407A1"/>
                </a:solidFill>
                <a:latin typeface="Calibri" pitchFamily="34" charset="0"/>
              </a:rPr>
              <a:t>Желаю вам крепкого здоровья, отличных оценок, счастья, бодрости и хорошего настроения. </a:t>
            </a:r>
            <a:br>
              <a:rPr lang="ru-RU" sz="3300" b="1" dirty="0" smtClean="0">
                <a:solidFill>
                  <a:srgbClr val="2407A1"/>
                </a:solidFill>
                <a:latin typeface="Calibri" pitchFamily="34" charset="0"/>
              </a:rPr>
            </a:br>
            <a:r>
              <a:rPr lang="ru-RU" sz="3300" b="1" dirty="0" smtClean="0">
                <a:solidFill>
                  <a:srgbClr val="2407A1"/>
                </a:solidFill>
                <a:latin typeface="Calibri" pitchFamily="34" charset="0"/>
              </a:rPr>
              <a:t> </a:t>
            </a:r>
            <a:r>
              <a:rPr lang="ru-RU" sz="4000" b="1" dirty="0" smtClean="0">
                <a:solidFill>
                  <a:srgbClr val="CC3300"/>
                </a:solidFill>
                <a:latin typeface="Calibri" pitchFamily="34" charset="0"/>
              </a:rPr>
              <a:t>Будьте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35330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3600" y="314806"/>
            <a:ext cx="5036799" cy="366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3545"/>
            <a:ext cx="7953882" cy="636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3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792163"/>
          </a:xfrm>
        </p:spPr>
        <p:txBody>
          <a:bodyPr/>
          <a:lstStyle/>
          <a:p>
            <a:r>
              <a:rPr lang="ru-RU" b="1" smtClean="0">
                <a:solidFill>
                  <a:srgbClr val="0000CC"/>
                </a:solidFill>
              </a:rPr>
              <a:t>Чистота – залог здоровья</a:t>
            </a:r>
          </a:p>
        </p:txBody>
      </p:sp>
      <p:sp>
        <p:nvSpPr>
          <p:cNvPr id="18435" name="Rectangle 3"/>
          <p:cNvSpPr>
            <a:spLocks noGrp="1"/>
          </p:cNvSpPr>
          <p:nvPr>
            <p:ph sz="half" idx="2"/>
          </p:nvPr>
        </p:nvSpPr>
        <p:spPr>
          <a:xfrm>
            <a:off x="323850" y="1484313"/>
            <a:ext cx="8353425" cy="2189162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3200" smtClean="0"/>
          </a:p>
        </p:txBody>
      </p:sp>
      <p:sp>
        <p:nvSpPr>
          <p:cNvPr id="18436" name="Rectangle 4"/>
          <p:cNvSpPr>
            <a:spLocks noGrp="1"/>
          </p:cNvSpPr>
          <p:nvPr>
            <p:ph sz="half" idx="1"/>
          </p:nvPr>
        </p:nvSpPr>
        <p:spPr>
          <a:xfrm>
            <a:off x="323850" y="3860800"/>
            <a:ext cx="5472113" cy="24098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200" b="1" i="1" smtClean="0"/>
              <a:t> Содержать</a:t>
            </a:r>
          </a:p>
          <a:p>
            <a:pPr algn="ctr">
              <a:buFont typeface="Arial" charset="0"/>
              <a:buNone/>
            </a:pPr>
            <a:r>
              <a:rPr lang="ru-RU" sz="3200" b="1" i="1" smtClean="0"/>
              <a:t> в чистоте нужно своё тело, одежду, </a:t>
            </a:r>
          </a:p>
          <a:p>
            <a:pPr algn="ctr">
              <a:buFont typeface="Arial" charset="0"/>
              <a:buNone/>
            </a:pPr>
            <a:r>
              <a:rPr lang="ru-RU" sz="3200" b="1" i="1" smtClean="0"/>
              <a:t>   жилище.</a:t>
            </a:r>
            <a:r>
              <a:rPr lang="ru-RU" sz="3200" smtClean="0"/>
              <a:t> </a:t>
            </a:r>
          </a:p>
        </p:txBody>
      </p:sp>
      <p:pic>
        <p:nvPicPr>
          <p:cNvPr id="18437" name="Picture 5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413" y="1341438"/>
            <a:ext cx="336232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Рисунок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38455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859" y="357188"/>
            <a:ext cx="3643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357188"/>
            <a:ext cx="3714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3714750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714750"/>
            <a:ext cx="3714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179388" y="476250"/>
            <a:ext cx="8964612" cy="633413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Движение – это жизнь</a:t>
            </a:r>
          </a:p>
        </p:txBody>
      </p:sp>
      <p:sp>
        <p:nvSpPr>
          <p:cNvPr id="21507" name="Rectangle 3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5113337" cy="3455988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5400" b="1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4800" dirty="0" smtClean="0">
              <a:latin typeface="Arial" charset="0"/>
            </a:endParaRPr>
          </a:p>
        </p:txBody>
      </p:sp>
      <p:sp>
        <p:nvSpPr>
          <p:cNvPr id="21508" name="Rectangle 4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616575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5400" b="1" dirty="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ru-RU" sz="5400" b="1" dirty="0" smtClean="0">
              <a:latin typeface="Arial" charset="0"/>
            </a:endParaRPr>
          </a:p>
        </p:txBody>
      </p:sp>
      <p:pic>
        <p:nvPicPr>
          <p:cNvPr id="21509" name="Picture 5" descr="5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9" y="3108259"/>
            <a:ext cx="3192654" cy="2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520280" cy="37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Рисунок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525838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CC"/>
                </a:solidFill>
              </a:rPr>
              <a:t>Здоровое питание</a:t>
            </a:r>
          </a:p>
        </p:txBody>
      </p:sp>
      <p:pic>
        <p:nvPicPr>
          <p:cNvPr id="19459" name="Picture 3" descr="82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375" y="1196975"/>
            <a:ext cx="2162175" cy="1619250"/>
          </a:xfrm>
        </p:spPr>
      </p:pic>
      <p:pic>
        <p:nvPicPr>
          <p:cNvPr id="19460" name="Picture 4" descr="смородин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75038"/>
            <a:ext cx="254000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Рисунок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352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Рисунок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4005263"/>
            <a:ext cx="20859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Рисунок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641475"/>
            <a:ext cx="17272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Рисунок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1613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Рисунок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Рисунок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12334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Рисунок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982913"/>
            <a:ext cx="1944688" cy="10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14313"/>
            <a:ext cx="26431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143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29289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786063"/>
            <a:ext cx="2643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786063"/>
            <a:ext cx="2714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2786063"/>
            <a:ext cx="3357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4857750"/>
            <a:ext cx="33575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2214563" y="10715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1928813" y="714375"/>
            <a:ext cx="62150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Сентябрьским утром светлым</a:t>
            </a:r>
          </a:p>
          <a:p>
            <a:r>
              <a:rPr lang="ru-RU" sz="3200">
                <a:latin typeface="Calibri" pitchFamily="34" charset="0"/>
              </a:rPr>
              <a:t> Звенит звонок веселый,</a:t>
            </a:r>
          </a:p>
          <a:p>
            <a:r>
              <a:rPr lang="ru-RU" sz="3200">
                <a:latin typeface="Calibri" pitchFamily="34" charset="0"/>
              </a:rPr>
              <a:t> С портфелями, букетами</a:t>
            </a:r>
          </a:p>
          <a:p>
            <a:r>
              <a:rPr lang="ru-RU" sz="3200">
                <a:latin typeface="Calibri" pitchFamily="34" charset="0"/>
              </a:rPr>
              <a:t> Всех собирает в школу.</a:t>
            </a:r>
          </a:p>
          <a:p>
            <a:r>
              <a:rPr lang="ru-RU" sz="3200">
                <a:latin typeface="Calibri" pitchFamily="34" charset="0"/>
              </a:rPr>
              <a:t> Пусть этот год промчится,</a:t>
            </a:r>
          </a:p>
          <a:p>
            <a:r>
              <a:rPr lang="ru-RU" sz="3200">
                <a:latin typeface="Calibri" pitchFamily="34" charset="0"/>
              </a:rPr>
              <a:t> Как будто санки с горки.</a:t>
            </a:r>
          </a:p>
          <a:p>
            <a:r>
              <a:rPr lang="ru-RU" sz="3200">
                <a:latin typeface="Calibri" pitchFamily="34" charset="0"/>
              </a:rPr>
              <a:t> Желаем вам учиться</a:t>
            </a:r>
          </a:p>
          <a:p>
            <a:r>
              <a:rPr lang="ru-RU" sz="3200">
                <a:latin typeface="Calibri" pitchFamily="34" charset="0"/>
              </a:rPr>
              <a:t> Лишь только на пятерки.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атематика - 2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математика - 2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математика - 2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математика - 2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88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Тема Office</vt:lpstr>
      <vt:lpstr>математика - 2!</vt:lpstr>
      <vt:lpstr>1_математика - 2!</vt:lpstr>
      <vt:lpstr>2_математика - 2!</vt:lpstr>
      <vt:lpstr>3_математика - 2!</vt:lpstr>
      <vt:lpstr>Презентация PowerPoint</vt:lpstr>
      <vt:lpstr>Презентация PowerPoint</vt:lpstr>
      <vt:lpstr>Презентация PowerPoint</vt:lpstr>
      <vt:lpstr>Чистота – залог здоровья</vt:lpstr>
      <vt:lpstr>Презентация PowerPoint</vt:lpstr>
      <vt:lpstr>Движение – это жизнь</vt:lpstr>
      <vt:lpstr>Здоровое питание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78</cp:revision>
  <dcterms:created xsi:type="dcterms:W3CDTF">2012-06-22T14:49:00Z</dcterms:created>
  <dcterms:modified xsi:type="dcterms:W3CDTF">2013-12-01T08:52:38Z</dcterms:modified>
</cp:coreProperties>
</file>