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4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70" r:id="rId14"/>
    <p:sldId id="269" r:id="rId15"/>
    <p:sldId id="272" r:id="rId16"/>
    <p:sldId id="271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83" autoAdjust="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B0E5BB-1E37-4FBD-A2D0-08B9301F36E8}" type="datetimeFigureOut">
              <a:rPr lang="ru-RU" smtClean="0"/>
              <a:pPr/>
              <a:t>18.12.2010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F5EEE8-0D0B-459E-9639-BD6ADFED787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4010796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 smtClean="0">
                <a:solidFill>
                  <a:schemeClr val="tx1"/>
                </a:solidFill>
                <a:latin typeface="Times Cyr Bash Normal" pitchFamily="34" charset="0"/>
              </a:rPr>
              <a:t>?</a:t>
            </a:r>
            <a:r>
              <a:rPr lang="ru-RU" sz="6600" b="1" dirty="0" smtClean="0">
                <a:solidFill>
                  <a:schemeClr val="tx1"/>
                </a:solidFill>
                <a:latin typeface="Times Cyr Bash Normal" pitchFamily="34" charset="0"/>
              </a:rPr>
              <a:t>ОШТАР –  </a:t>
            </a:r>
            <a:r>
              <a:rPr lang="ru-RU" sz="6600" b="1" dirty="0" smtClean="0">
                <a:solidFill>
                  <a:schemeClr val="tx1"/>
                </a:solidFill>
                <a:latin typeface="Times Cyr Bash Normal" pitchFamily="34" charset="0"/>
              </a:rPr>
              <a:t>БЕ::Е* ДУ</a:t>
            </a:r>
            <a:r>
              <a:rPr lang="ru-RU" sz="6600" b="1" dirty="0" smtClean="0">
                <a:solidFill>
                  <a:schemeClr val="tx1"/>
                </a:solidFill>
                <a:latin typeface="Times Cyr Bash Normal"/>
              </a:rPr>
              <a:t>(</a:t>
            </a:r>
            <a:r>
              <a:rPr lang="ru-RU" sz="6600" b="1" dirty="0" smtClean="0">
                <a:solidFill>
                  <a:schemeClr val="tx1"/>
                </a:solidFill>
                <a:latin typeface="Times Cyr Bash Normal" pitchFamily="34" charset="0"/>
              </a:rPr>
              <a:t>ТАРЫБЫ</a:t>
            </a:r>
            <a:r>
              <a:rPr lang="ru-RU" sz="6600" b="1" dirty="0" smtClean="0">
                <a:solidFill>
                  <a:schemeClr val="tx1"/>
                </a:solidFill>
                <a:latin typeface="Times Cyr Bash Normal" pitchFamily="34" charset="0"/>
              </a:rPr>
              <a:t>:.</a:t>
            </a:r>
            <a:r>
              <a:rPr lang="ru-RU" sz="6600" b="1" dirty="0" smtClean="0">
                <a:solidFill>
                  <a:schemeClr val="tx1"/>
                </a:solidFill>
                <a:latin typeface="Times Cyr Bash Normal" pitchFamily="34" charset="0"/>
              </a:rPr>
              <a:t/>
            </a:r>
            <a:br>
              <a:rPr lang="ru-RU" sz="6600" b="1" dirty="0" smtClean="0">
                <a:solidFill>
                  <a:schemeClr val="tx1"/>
                </a:solidFill>
                <a:latin typeface="Times Cyr Bash Normal" pitchFamily="34" charset="0"/>
              </a:rPr>
            </a:br>
            <a:endParaRPr lang="ru-RU" sz="6600" b="1" dirty="0">
              <a:solidFill>
                <a:schemeClr val="tx1"/>
              </a:solidFill>
              <a:latin typeface="Times Cyr Bash Norm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Тыныслыҡ </a:t>
            </a:r>
            <a:r>
              <a:rPr lang="ru-RU" dirty="0" smtClean="0"/>
              <a:t>символы </a:t>
            </a:r>
            <a:r>
              <a:rPr lang="ru-RU" dirty="0" err="1" smtClean="0"/>
              <a:t>булған ҡош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" name="Picture 5" descr="golu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85918" y="1500174"/>
            <a:ext cx="6000792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Times Cyr Bash Normal" pitchFamily="34" charset="0"/>
              </a:rPr>
              <a:t>Салауат</a:t>
            </a:r>
            <a:r>
              <a:rPr lang="ru-RU" dirty="0" smtClean="0">
                <a:solidFill>
                  <a:schemeClr val="bg1"/>
                </a:solidFill>
                <a:latin typeface="Times Cyr Bash Normal" pitchFamily="34" charset="0"/>
              </a:rPr>
              <a:t> К2рим</a:t>
            </a:r>
            <a:endParaRPr lang="ru-RU" dirty="0">
              <a:solidFill>
                <a:schemeClr val="bg1"/>
              </a:solidFill>
              <a:latin typeface="Times Cyr Bash Normal" pitchFamily="34" charset="0"/>
            </a:endParaRPr>
          </a:p>
        </p:txBody>
      </p:sp>
      <p:pic>
        <p:nvPicPr>
          <p:cNvPr id="5122" name="Picture 2" descr="F:\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1285860"/>
            <a:ext cx="2980901" cy="45720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1618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chemeClr val="bg1"/>
                </a:solidFill>
                <a:latin typeface="Times Cyr Bash Normal" pitchFamily="34" charset="0"/>
              </a:rPr>
              <a:t>М262к – </a:t>
            </a:r>
            <a:r>
              <a:rPr lang="ru-RU" sz="7200" dirty="0" smtClean="0">
                <a:solidFill>
                  <a:schemeClr val="bg1"/>
                </a:solidFill>
                <a:latin typeface="Times Cyr Bash Normal" pitchFamily="34" charset="0"/>
              </a:rPr>
              <a:t/>
            </a:r>
            <a:br>
              <a:rPr lang="ru-RU" sz="7200" dirty="0" smtClean="0">
                <a:solidFill>
                  <a:schemeClr val="bg1"/>
                </a:solidFill>
                <a:latin typeface="Times Cyr Bash Normal" pitchFamily="34" charset="0"/>
              </a:rPr>
            </a:br>
            <a:r>
              <a:rPr lang="ru-RU" sz="7200" dirty="0" smtClean="0">
                <a:solidFill>
                  <a:schemeClr val="bg1"/>
                </a:solidFill>
                <a:latin typeface="Times Cyr Bash Normal" pitchFamily="34" charset="0"/>
              </a:rPr>
              <a:t>)йк0м – </a:t>
            </a:r>
            <a:br>
              <a:rPr lang="ru-RU" sz="7200" dirty="0" smtClean="0">
                <a:solidFill>
                  <a:schemeClr val="bg1"/>
                </a:solidFill>
                <a:latin typeface="Times Cyr Bash Normal" pitchFamily="34" charset="0"/>
              </a:rPr>
            </a:br>
            <a:r>
              <a:rPr lang="ru-RU" sz="7200" dirty="0" smtClean="0">
                <a:solidFill>
                  <a:schemeClr val="bg1"/>
                </a:solidFill>
                <a:latin typeface="Times Cyr Bash Normal" pitchFamily="34" charset="0"/>
              </a:rPr>
              <a:t>Зир2к – </a:t>
            </a:r>
            <a:endParaRPr lang="ru-RU" sz="7200" dirty="0">
              <a:solidFill>
                <a:schemeClr val="bg1"/>
              </a:solidFill>
              <a:latin typeface="Times Cyr Bash Norm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dirty="0" smtClean="0">
                <a:latin typeface="Times Cyr Bash Normal" pitchFamily="34" charset="0"/>
              </a:rPr>
              <a:t>М262к</a:t>
            </a:r>
            <a:r>
              <a:rPr lang="ru-RU" sz="4400" dirty="0" smtClean="0">
                <a:latin typeface="Times Cyr Bash Normal" pitchFamily="34" charset="0"/>
              </a:rPr>
              <a:t> – 7ы6ы7, </a:t>
            </a:r>
            <a:r>
              <a:rPr lang="ru-RU" sz="4400" dirty="0" smtClean="0">
                <a:latin typeface="Times Cyr Bash Normal" pitchFamily="34" charset="0"/>
              </a:rPr>
              <a:t>к0лк0л0.</a:t>
            </a:r>
          </a:p>
          <a:p>
            <a:r>
              <a:rPr lang="ru-RU" sz="4400" b="1" dirty="0" smtClean="0">
                <a:latin typeface="Times Cyr Bash Normal" pitchFamily="34" charset="0"/>
              </a:rPr>
              <a:t>)</a:t>
            </a:r>
            <a:r>
              <a:rPr lang="ru-RU" sz="4400" b="1" dirty="0" smtClean="0">
                <a:latin typeface="Times Cyr Bash Normal" pitchFamily="34" charset="0"/>
              </a:rPr>
              <a:t>йк0м</a:t>
            </a:r>
            <a:r>
              <a:rPr lang="ru-RU" sz="4400" dirty="0" smtClean="0">
                <a:latin typeface="Times Cyr Bash Normal" pitchFamily="34" charset="0"/>
              </a:rPr>
              <a:t> – 0й0р – т0рк0м. </a:t>
            </a:r>
          </a:p>
          <a:p>
            <a:pPr>
              <a:buNone/>
            </a:pPr>
            <a:r>
              <a:rPr lang="ru-RU" sz="4400" dirty="0" smtClean="0">
                <a:latin typeface="Times Cyr Bash Normal" pitchFamily="34" charset="0"/>
              </a:rPr>
              <a:t>Берг2 туплан4ан н2м2л2р </a:t>
            </a:r>
            <a:r>
              <a:rPr lang="ru-RU" sz="4400" dirty="0" err="1" smtClean="0">
                <a:latin typeface="Times Cyr Bash Normal" pitchFamily="34" charset="0"/>
              </a:rPr>
              <a:t>йыйымы</a:t>
            </a:r>
            <a:r>
              <a:rPr lang="ru-RU" sz="4400" dirty="0" smtClean="0">
                <a:latin typeface="Times Cyr Bash Normal" pitchFamily="34" charset="0"/>
              </a:rPr>
              <a:t>.</a:t>
            </a:r>
          </a:p>
          <a:p>
            <a:r>
              <a:rPr lang="ru-RU" sz="4400" b="1" dirty="0" smtClean="0">
                <a:latin typeface="Times Cyr Bash Normal" pitchFamily="34" charset="0"/>
              </a:rPr>
              <a:t>Зир2к</a:t>
            </a:r>
            <a:r>
              <a:rPr lang="ru-RU" sz="4400" dirty="0" smtClean="0">
                <a:latin typeface="Times Cyr Bash Normal" pitchFamily="34" charset="0"/>
              </a:rPr>
              <a:t> – от7ор, ти6, </a:t>
            </a:r>
            <a:r>
              <a:rPr lang="ru-RU" sz="4400" dirty="0" err="1" smtClean="0">
                <a:latin typeface="Times Cyr Bash Normal" pitchFamily="34" charset="0"/>
              </a:rPr>
              <a:t>отоусан</a:t>
            </a:r>
            <a:r>
              <a:rPr lang="ru-RU" sz="4400" dirty="0" smtClean="0">
                <a:latin typeface="Times Cyr Bash Normal" pitchFamily="34" charset="0"/>
              </a:rPr>
              <a:t>.</a:t>
            </a:r>
            <a:endParaRPr lang="ru-RU" sz="4400" dirty="0">
              <a:latin typeface="Times Cyr Bash Normal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>
              <a:solidFill>
                <a:schemeClr val="tx1"/>
              </a:solidFill>
              <a:latin typeface="Times Cyr Bash Norm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500042"/>
            <a:ext cx="7772400" cy="178595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Cyr Bash Normal" pitchFamily="34" charset="0"/>
              </a:rPr>
              <a:t>Тур4ай6ар</a:t>
            </a:r>
            <a:endParaRPr lang="ru-RU" dirty="0">
              <a:solidFill>
                <a:schemeClr val="bg1"/>
              </a:solidFill>
              <a:latin typeface="Times Cyr Bash Norm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D:\ФИРДАТ\Мои рисунки\рисунки\животное\Moscow-2307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2983" y="2285992"/>
            <a:ext cx="6278033" cy="40227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/>
                <a:cs typeface="Times New Roman"/>
              </a:rPr>
              <a:t>.</a:t>
            </a:r>
            <a:r>
              <a:rPr lang="ru-RU" sz="3200" dirty="0" smtClean="0">
                <a:latin typeface="Times Cyr Bash Normal" pitchFamily="34" charset="0"/>
                <a:cs typeface="Times New Roman"/>
              </a:rPr>
              <a:t>Та4ара7 эшл2п, муйыл4а </a:t>
            </a:r>
            <a:r>
              <a:rPr lang="ru-RU" sz="3200" dirty="0" err="1" smtClean="0">
                <a:latin typeface="Times Cyr Bash Normal" pitchFamily="34" charset="0"/>
                <a:cs typeface="Times New Roman"/>
              </a:rPr>
              <a:t>элдек</a:t>
            </a:r>
            <a:r>
              <a:rPr lang="ru-RU" sz="3200" dirty="0" smtClean="0">
                <a:latin typeface="Times Cyr Bash Normal" pitchFamily="34" charset="0"/>
                <a:cs typeface="Times New Roman"/>
              </a:rPr>
              <a:t>.</a:t>
            </a:r>
          </a:p>
          <a:p>
            <a:pPr marL="624078" indent="-51435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200" dirty="0" smtClean="0">
                <a:latin typeface="a_Helver(15%) Bashkir" pitchFamily="34" charset="0"/>
              </a:rPr>
              <a:t>. </a:t>
            </a:r>
            <a:r>
              <a:rPr lang="ru-RU" sz="3200" dirty="0" smtClean="0">
                <a:latin typeface="Times Cyr Bash Normal" pitchFamily="34" charset="0"/>
              </a:rPr>
              <a:t>№ал7ындар башлан4ас, тур4ай6ар т26р2не ша7ыны.</a:t>
            </a:r>
          </a:p>
          <a:p>
            <a:pPr marL="624078" indent="-51435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3200" dirty="0" smtClean="0">
                <a:latin typeface="a_Helver(15%) Bashkir" pitchFamily="34" charset="0"/>
              </a:rPr>
              <a:t>.</a:t>
            </a:r>
            <a:r>
              <a:rPr lang="ru-RU" sz="3200" dirty="0" smtClean="0">
                <a:latin typeface="Times Cyr Bash Normal" pitchFamily="34" charset="0"/>
              </a:rPr>
              <a:t> Бер тур4ай </a:t>
            </a:r>
            <a:r>
              <a:rPr lang="ru-RU" sz="3200" dirty="0" err="1" smtClean="0">
                <a:latin typeface="Times Cyr Bash Normal" pitchFamily="34" charset="0"/>
              </a:rPr>
              <a:t>бейеп</a:t>
            </a:r>
            <a:r>
              <a:rPr lang="ru-RU" sz="3200" dirty="0" smtClean="0">
                <a:latin typeface="Times Cyr Bash Normal" pitchFamily="34" charset="0"/>
              </a:rPr>
              <a:t> й0р0й </a:t>
            </a:r>
            <a:r>
              <a:rPr lang="ru-RU" sz="3200" dirty="0" err="1" smtClean="0">
                <a:latin typeface="Times Cyr Bash Normal" pitchFamily="34" charset="0"/>
              </a:rPr>
              <a:t>ине</a:t>
            </a:r>
            <a:r>
              <a:rPr lang="ru-RU" sz="3200" dirty="0" smtClean="0">
                <a:latin typeface="Times Cyr Bash Normal" pitchFamily="34" charset="0"/>
              </a:rPr>
              <a:t>.</a:t>
            </a:r>
          </a:p>
          <a:p>
            <a:pPr marL="624078" indent="-51435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3200" dirty="0" smtClean="0">
                <a:latin typeface="a_Helver(15%) Bashkir" pitchFamily="34" charset="0"/>
              </a:rPr>
              <a:t>.</a:t>
            </a:r>
            <a:r>
              <a:rPr lang="ru-RU" sz="3200" dirty="0" smtClean="0">
                <a:latin typeface="Times Cyr Bash Normal" pitchFamily="34" charset="0"/>
              </a:rPr>
              <a:t>Тур4ай б2л2г2 тары4ан.</a:t>
            </a:r>
          </a:p>
          <a:p>
            <a:pPr marL="624078" indent="-51435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3200" dirty="0" smtClean="0">
                <a:latin typeface="a_Helver(15%) Bashkir" pitchFamily="34" charset="0"/>
              </a:rPr>
              <a:t>. </a:t>
            </a:r>
            <a:r>
              <a:rPr lang="ru-RU" sz="3200" dirty="0" smtClean="0">
                <a:latin typeface="Times Cyr Bash Normal" pitchFamily="34" charset="0"/>
              </a:rPr>
              <a:t>Тур4ай6ар ипт2шен2 яр6ам иттел2р.</a:t>
            </a:r>
          </a:p>
          <a:p>
            <a:pPr marL="624078" indent="-51435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3200" dirty="0" smtClean="0">
                <a:latin typeface="a_Helver(15%) Bashkir" pitchFamily="34" charset="0"/>
              </a:rPr>
              <a:t>.</a:t>
            </a:r>
            <a:r>
              <a:rPr lang="ru-RU" sz="3200" dirty="0" smtClean="0">
                <a:latin typeface="Times Cyr Bash Normal" pitchFamily="34" charset="0"/>
              </a:rPr>
              <a:t>?оштар4а 7арап, улымды8 </a:t>
            </a:r>
            <a:r>
              <a:rPr lang="ru-RU" sz="3200" dirty="0" err="1" smtClean="0">
                <a:latin typeface="Times Cyr Bash Normal" pitchFamily="34" charset="0"/>
              </a:rPr>
              <a:t>шатланыуы</a:t>
            </a:r>
            <a:r>
              <a:rPr lang="ru-RU" sz="3200" dirty="0" smtClean="0">
                <a:latin typeface="Times Cyr Bash Normal" pitchFamily="34" charset="0"/>
              </a:rPr>
              <a:t>.</a:t>
            </a:r>
            <a:endParaRPr lang="ru-RU" sz="3200" dirty="0">
              <a:latin typeface="a_Helver(15%) Bashkir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600" dirty="0" smtClean="0">
                <a:solidFill>
                  <a:schemeClr val="tx1"/>
                </a:solidFill>
                <a:latin typeface="Times Cyr Bash Normal" pitchFamily="34" charset="0"/>
              </a:rPr>
              <a:t>План</a:t>
            </a:r>
            <a:endParaRPr lang="ru-RU" sz="6600" dirty="0">
              <a:solidFill>
                <a:schemeClr val="tx1"/>
              </a:solidFill>
              <a:latin typeface="Times Cyr Bash Norm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dirty="0" smtClean="0">
                <a:latin typeface="Times Cyr Bash Normal" pitchFamily="34" charset="0"/>
              </a:rPr>
              <a:t>№</a:t>
            </a:r>
            <a:r>
              <a:rPr lang="ru-RU" dirty="0" smtClean="0">
                <a:latin typeface="Times Cyr Bash Normal" pitchFamily="34" charset="0"/>
              </a:rPr>
              <a:t>ал7ындар башлан4ас, тур4ай6ар т26р2не ша7ыны.</a:t>
            </a:r>
          </a:p>
          <a:p>
            <a:pPr marL="624078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a_Helver(15%) Bashkir" pitchFamily="34" charset="0"/>
              </a:rPr>
              <a:t>.</a:t>
            </a:r>
            <a:r>
              <a:rPr lang="ru-RU" dirty="0" smtClean="0">
                <a:latin typeface="Times New Roman"/>
                <a:cs typeface="Times New Roman"/>
              </a:rPr>
              <a:t>.</a:t>
            </a:r>
            <a:r>
              <a:rPr lang="ru-RU" dirty="0" smtClean="0">
                <a:latin typeface="Times Cyr Bash Normal" pitchFamily="34" charset="0"/>
                <a:cs typeface="Times New Roman"/>
              </a:rPr>
              <a:t>Та4ара7 эшл2п, муйыл4а </a:t>
            </a:r>
            <a:r>
              <a:rPr lang="ru-RU" dirty="0" err="1" smtClean="0">
                <a:latin typeface="Times Cyr Bash Normal" pitchFamily="34" charset="0"/>
                <a:cs typeface="Times New Roman"/>
              </a:rPr>
              <a:t>элдек</a:t>
            </a:r>
            <a:r>
              <a:rPr lang="ru-RU" dirty="0" smtClean="0">
                <a:latin typeface="Times Cyr Bash Normal" pitchFamily="34" charset="0"/>
                <a:cs typeface="Times New Roman"/>
              </a:rPr>
              <a:t>.</a:t>
            </a:r>
          </a:p>
          <a:p>
            <a:pPr marL="624078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a_Helver(15%) Bashkir" pitchFamily="34" charset="0"/>
              </a:rPr>
              <a:t>.</a:t>
            </a:r>
            <a:r>
              <a:rPr lang="ru-RU" dirty="0" smtClean="0">
                <a:latin typeface="Times Cyr Bash Normal" pitchFamily="34" charset="0"/>
              </a:rPr>
              <a:t> Бер тур4ай </a:t>
            </a:r>
            <a:r>
              <a:rPr lang="ru-RU" dirty="0" err="1" smtClean="0">
                <a:latin typeface="Times Cyr Bash Normal" pitchFamily="34" charset="0"/>
              </a:rPr>
              <a:t>бейеп</a:t>
            </a:r>
            <a:r>
              <a:rPr lang="ru-RU" dirty="0" smtClean="0">
                <a:latin typeface="Times Cyr Bash Normal" pitchFamily="34" charset="0"/>
              </a:rPr>
              <a:t> й0р0й </a:t>
            </a:r>
            <a:r>
              <a:rPr lang="ru-RU" dirty="0" err="1" smtClean="0">
                <a:latin typeface="Times Cyr Bash Normal" pitchFamily="34" charset="0"/>
              </a:rPr>
              <a:t>ине</a:t>
            </a:r>
            <a:r>
              <a:rPr lang="ru-RU" dirty="0" smtClean="0">
                <a:latin typeface="Times Cyr Bash Normal" pitchFamily="34" charset="0"/>
              </a:rPr>
              <a:t>.</a:t>
            </a:r>
          </a:p>
          <a:p>
            <a:pPr marL="624078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dirty="0" smtClean="0">
                <a:latin typeface="a_Helver(15%) Bashkir" pitchFamily="34" charset="0"/>
              </a:rPr>
              <a:t>.</a:t>
            </a:r>
            <a:r>
              <a:rPr lang="ru-RU" dirty="0" smtClean="0">
                <a:latin typeface="Times Cyr Bash Normal" pitchFamily="34" charset="0"/>
              </a:rPr>
              <a:t>Тур4ай б2л2г2 </a:t>
            </a:r>
            <a:r>
              <a:rPr lang="ru-RU" dirty="0" smtClean="0">
                <a:latin typeface="Times Cyr Bash Normal" pitchFamily="34" charset="0"/>
              </a:rPr>
              <a:t>тары4ан.</a:t>
            </a:r>
            <a:endParaRPr lang="ru-RU" dirty="0" smtClean="0">
              <a:latin typeface="Times Cyr Bash Normal" pitchFamily="34" charset="0"/>
            </a:endParaRPr>
          </a:p>
          <a:p>
            <a:pPr marL="624078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latin typeface="a_Helver(15%) Bashkir" pitchFamily="34" charset="0"/>
              </a:rPr>
              <a:t>. </a:t>
            </a:r>
            <a:r>
              <a:rPr lang="ru-RU" dirty="0" smtClean="0">
                <a:latin typeface="Times Cyr Bash Normal" pitchFamily="34" charset="0"/>
              </a:rPr>
              <a:t>Тур4ай6ар ипт2шен2 яр6ам иттел2р.</a:t>
            </a:r>
          </a:p>
          <a:p>
            <a:pPr marL="624078" indent="-51435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latin typeface="a_Helver(15%) Bashkir" pitchFamily="34" charset="0"/>
              </a:rPr>
              <a:t>.</a:t>
            </a:r>
            <a:r>
              <a:rPr lang="ru-RU" dirty="0" smtClean="0">
                <a:latin typeface="Times Cyr Bash Normal" pitchFamily="34" charset="0"/>
              </a:rPr>
              <a:t>?оштар4а 7арап, улымды8 </a:t>
            </a:r>
            <a:r>
              <a:rPr lang="ru-RU" dirty="0" err="1" smtClean="0">
                <a:latin typeface="Times Cyr Bash Normal" pitchFamily="34" charset="0"/>
              </a:rPr>
              <a:t>шатланыуы</a:t>
            </a:r>
            <a:r>
              <a:rPr lang="ru-RU" dirty="0" smtClean="0">
                <a:latin typeface="Times Cyr Bash Normal" pitchFamily="34" charset="0"/>
              </a:rPr>
              <a:t>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chemeClr val="tx1"/>
                </a:solidFill>
                <a:latin typeface="Times Cyr Bash Normal" pitchFamily="34" charset="0"/>
              </a:rPr>
              <a:t>План</a:t>
            </a:r>
            <a:endParaRPr lang="ru-RU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latin typeface="Times Cyr Bash Normal" pitchFamily="34" charset="0"/>
              </a:rPr>
              <a:t>"г2р </a:t>
            </a:r>
            <a:r>
              <a:rPr lang="ru-RU" sz="3600" i="1" dirty="0" smtClean="0">
                <a:latin typeface="Times Cyr Bash Normal" pitchFamily="34" charset="0"/>
              </a:rPr>
              <a:t>3ин 7оштар6ы8 </a:t>
            </a:r>
            <a:r>
              <a:rPr lang="ru-RU" sz="3600" i="1" dirty="0" err="1" smtClean="0">
                <a:latin typeface="Times Cyr Bash Normal" pitchFamily="34" charset="0"/>
              </a:rPr>
              <a:t>ояларын</a:t>
            </a:r>
            <a:r>
              <a:rPr lang="ru-RU" sz="3600" i="1" dirty="0" smtClean="0">
                <a:latin typeface="Times Cyr Bash Normal" pitchFamily="34" charset="0"/>
              </a:rPr>
              <a:t> ту66ырма3а8, </a:t>
            </a:r>
            <a:r>
              <a:rPr lang="ru-RU" sz="3600" i="1" dirty="0" err="1" smtClean="0">
                <a:latin typeface="Times Cyr Bash Normal" pitchFamily="34" charset="0"/>
              </a:rPr>
              <a:t>балаларын</a:t>
            </a:r>
            <a:r>
              <a:rPr lang="ru-RU" sz="3600" i="1" dirty="0" smtClean="0">
                <a:latin typeface="Times Cyr Bash Normal" pitchFamily="34" charset="0"/>
              </a:rPr>
              <a:t> алма3а8, улар6ы 1лтерм2328 – </a:t>
            </a:r>
            <a:r>
              <a:rPr lang="ru-RU" sz="3600" b="1" dirty="0" smtClean="0">
                <a:latin typeface="Times Cyr Bash Normal" pitchFamily="34" charset="0"/>
              </a:rPr>
              <a:t>я7шы</a:t>
            </a:r>
            <a:r>
              <a:rPr lang="ru-RU" sz="3600" i="1" dirty="0" smtClean="0">
                <a:latin typeface="Times Cyr Bash Normal" pitchFamily="34" charset="0"/>
              </a:rPr>
              <a:t>\ </a:t>
            </a:r>
            <a:endParaRPr lang="ru-RU" sz="3600" dirty="0" smtClean="0">
              <a:latin typeface="Times Cyr Bash Normal" pitchFamily="34" charset="0"/>
            </a:endParaRPr>
          </a:p>
          <a:p>
            <a:r>
              <a:rPr lang="ru-RU" sz="3600" i="1" dirty="0" smtClean="0">
                <a:latin typeface="Times Cyr Bash Normal" pitchFamily="34" charset="0"/>
              </a:rPr>
              <a:t>"г2р </a:t>
            </a:r>
            <a:r>
              <a:rPr lang="ru-RU" sz="3600" i="1" dirty="0" err="1" smtClean="0">
                <a:latin typeface="Times Cyr Bash Normal" pitchFamily="34" charset="0"/>
              </a:rPr>
              <a:t>шул</a:t>
            </a:r>
            <a:r>
              <a:rPr lang="ru-RU" sz="3600" i="1" dirty="0" smtClean="0">
                <a:latin typeface="Times Cyr Bash Normal" pitchFamily="34" charset="0"/>
              </a:rPr>
              <a:t> у7 эшт2р6е эшл2162н баш7алар6ы тый3а8 – </a:t>
            </a:r>
            <a:r>
              <a:rPr lang="ru-RU" sz="3600" b="1" i="1" dirty="0" err="1" smtClean="0">
                <a:latin typeface="Times Cyr Bash Normal" pitchFamily="34" charset="0"/>
              </a:rPr>
              <a:t>бик</a:t>
            </a:r>
            <a:r>
              <a:rPr lang="ru-RU" sz="3600" b="1" i="1" dirty="0" smtClean="0">
                <a:latin typeface="Times Cyr Bash Normal" pitchFamily="34" charset="0"/>
              </a:rPr>
              <a:t> я7шы</a:t>
            </a:r>
            <a:r>
              <a:rPr lang="ru-RU" sz="3600" i="1" dirty="0" smtClean="0">
                <a:latin typeface="Times Cyr Bash Normal" pitchFamily="34" charset="0"/>
              </a:rPr>
              <a:t>\ </a:t>
            </a:r>
            <a:endParaRPr lang="ru-RU" sz="3600" dirty="0" smtClean="0">
              <a:latin typeface="Times Cyr Bash Normal" pitchFamily="34" charset="0"/>
            </a:endParaRPr>
          </a:p>
          <a:p>
            <a:r>
              <a:rPr lang="ru-RU" sz="3600" i="1" dirty="0" smtClean="0">
                <a:latin typeface="Times Cyr Bash Normal" pitchFamily="34" charset="0"/>
              </a:rPr>
              <a:t>"г2р </a:t>
            </a:r>
            <a:r>
              <a:rPr lang="ru-RU" sz="3600" i="1" dirty="0" err="1" smtClean="0">
                <a:latin typeface="Times Cyr Bash Normal" pitchFamily="34" charset="0"/>
              </a:rPr>
              <a:t>инде</a:t>
            </a:r>
            <a:r>
              <a:rPr lang="ru-RU" sz="3600" i="1" dirty="0" smtClean="0">
                <a:latin typeface="Times Cyr Bash Normal" pitchFamily="34" charset="0"/>
              </a:rPr>
              <a:t> 3ин 7оштар4а </a:t>
            </a:r>
            <a:r>
              <a:rPr lang="ru-RU" sz="3600" i="1" dirty="0" err="1" smtClean="0">
                <a:latin typeface="Times Cyr Bash Normal" pitchFamily="34" charset="0"/>
              </a:rPr>
              <a:t>оялар</a:t>
            </a:r>
            <a:r>
              <a:rPr lang="ru-RU" sz="3600" i="1" dirty="0" smtClean="0">
                <a:latin typeface="Times Cyr Bash Normal" pitchFamily="34" charset="0"/>
              </a:rPr>
              <a:t> 6а эшл2п 7уй3а8 – </a:t>
            </a:r>
            <a:r>
              <a:rPr lang="ru-RU" sz="3600" b="1" i="1" dirty="0" err="1" smtClean="0">
                <a:latin typeface="Times Cyr Bash Normal" pitchFamily="34" charset="0"/>
              </a:rPr>
              <a:t>афарин</a:t>
            </a:r>
            <a:r>
              <a:rPr lang="ru-RU" sz="3600" i="1" dirty="0" err="1" smtClean="0">
                <a:latin typeface="Times Cyr Bash Normal" pitchFamily="34" charset="0"/>
              </a:rPr>
              <a:t>\</a:t>
            </a:r>
            <a:endParaRPr lang="ru-RU" sz="3600" dirty="0" smtClean="0">
              <a:latin typeface="Times Cyr Bash Normal" pitchFamily="34" charset="0"/>
            </a:endParaRPr>
          </a:p>
          <a:p>
            <a:endParaRPr lang="ru-RU" sz="3600" dirty="0">
              <a:latin typeface="Times Cyr Bash Norm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Cyr Bash Normal" pitchFamily="34" charset="0"/>
              </a:rPr>
              <a:t>)</a:t>
            </a:r>
            <a:r>
              <a:rPr lang="ru-RU" dirty="0" err="1" smtClean="0">
                <a:latin typeface="Times Cyr Bash Normal" pitchFamily="34" charset="0"/>
              </a:rPr>
              <a:t>й</a:t>
            </a:r>
            <a:r>
              <a:rPr lang="ru-RU" dirty="0" smtClean="0">
                <a:latin typeface="Times Cyr Bash Normal" pitchFamily="34" charset="0"/>
              </a:rPr>
              <a:t> </a:t>
            </a:r>
            <a:r>
              <a:rPr lang="ru-RU" dirty="0" err="1" smtClean="0">
                <a:latin typeface="Times Cyr Bash Normal" pitchFamily="34" charset="0"/>
              </a:rPr>
              <a:t>эше</a:t>
            </a:r>
            <a:endParaRPr lang="ru-RU" dirty="0">
              <a:latin typeface="Times Cyr Bash Norm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Cyr Bash Normal" pitchFamily="34" charset="0"/>
              </a:rPr>
              <a:t>У7ыр4а, 3орау6ар4а </a:t>
            </a:r>
            <a:r>
              <a:rPr lang="ru-RU" sz="3600" dirty="0" err="1" smtClean="0">
                <a:latin typeface="Times Cyr Bash Normal" pitchFamily="34" charset="0"/>
              </a:rPr>
              <a:t>яуап</a:t>
            </a:r>
            <a:r>
              <a:rPr lang="ru-RU" sz="3600" dirty="0" smtClean="0">
                <a:latin typeface="Times Cyr Bash Normal" pitchFamily="34" charset="0"/>
              </a:rPr>
              <a:t> 26ерл2рг2.</a:t>
            </a:r>
          </a:p>
          <a:p>
            <a:r>
              <a:rPr lang="ru-RU" sz="3600" dirty="0" smtClean="0">
                <a:latin typeface="Times Cyr Bash Normal" pitchFamily="34" charset="0"/>
              </a:rPr>
              <a:t>Эст2леген 30йл2рг2, 31р2т т0ш0р0рг2.</a:t>
            </a:r>
          </a:p>
          <a:p>
            <a:r>
              <a:rPr lang="ru-RU" sz="3600" dirty="0" smtClean="0">
                <a:latin typeface="Times Cyr Bash Normal" pitchFamily="34" charset="0"/>
              </a:rPr>
              <a:t>Эст2леген 30йл2рг2, та4ара7тар эшл2п элерг2.</a:t>
            </a:r>
            <a:endParaRPr lang="ru-RU" sz="3600" dirty="0">
              <a:latin typeface="Times Cyr Bash Norm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ФИРДАТ\Мои рисунки\рисунки\Наш район и Мурапталово\b9676c4e8e85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Блок-схема: подготовка 3"/>
          <p:cNvSpPr/>
          <p:nvPr/>
        </p:nvSpPr>
        <p:spPr>
          <a:xfrm>
            <a:off x="1788317" y="1857364"/>
            <a:ext cx="5567372" cy="1015663"/>
          </a:xfrm>
          <a:prstGeom prst="flowChartPreparation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spc="300" dirty="0" err="1" smtClean="0">
                <a:ln w="11430" cmpd="sng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nastasiaScript" pitchFamily="2" charset="0"/>
              </a:rPr>
              <a:t>Афарин</a:t>
            </a:r>
            <a:r>
              <a:rPr lang="ru-RU" sz="6000" b="1" spc="300" dirty="0" smtClean="0">
                <a:ln w="11430" cmpd="sng">
                  <a:solidFill>
                    <a:sysClr val="windowText" lastClr="000000"/>
                  </a:solidFill>
                  <a:prstDash val="solid"/>
                  <a:miter lim="800000"/>
                </a:ln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nastasiaScript" pitchFamily="2" charset="0"/>
              </a:rPr>
              <a:t>!</a:t>
            </a:r>
            <a:endParaRPr lang="ru-RU" sz="6000" b="1" cap="none" spc="300" dirty="0">
              <a:ln w="11430" cmpd="sng">
                <a:solidFill>
                  <a:sysClr val="windowText" lastClr="000000"/>
                </a:solidFill>
                <a:prstDash val="solid"/>
                <a:miter lim="800000"/>
              </a:ln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nastasiaScript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5400" b="1" i="1" dirty="0" smtClean="0">
                <a:latin typeface="Times Cyr Bash Normal" pitchFamily="34" charset="0"/>
              </a:rPr>
              <a:t>?ара 7ар4а 7ар6ан бара</a:t>
            </a:r>
            <a:endParaRPr lang="ru-RU" sz="5400" b="1" dirty="0" smtClean="0">
              <a:latin typeface="Times Cyr Bash Normal" pitchFamily="34" charset="0"/>
            </a:endParaRPr>
          </a:p>
          <a:p>
            <a:pPr>
              <a:buNone/>
            </a:pPr>
            <a:r>
              <a:rPr lang="ru-RU" sz="5400" b="1" i="1" dirty="0" smtClean="0">
                <a:latin typeface="Times Cyr Bash Normal" pitchFamily="34" charset="0"/>
              </a:rPr>
              <a:t>?</a:t>
            </a:r>
            <a:r>
              <a:rPr lang="ru-RU" sz="5400" b="1" i="1" dirty="0" err="1" smtClean="0">
                <a:latin typeface="Times Cyr Bash Normal" pitchFamily="34" charset="0"/>
              </a:rPr>
              <a:t>анаттарын</a:t>
            </a:r>
            <a:r>
              <a:rPr lang="ru-RU" sz="5400" b="1" i="1" dirty="0" smtClean="0">
                <a:latin typeface="Times Cyr Bash Normal" pitchFamily="34" charset="0"/>
              </a:rPr>
              <a:t> 7а4а-7а4а.</a:t>
            </a:r>
            <a:endParaRPr lang="ru-RU" sz="5400" b="1" dirty="0" smtClean="0">
              <a:latin typeface="Times Cyr Bash Normal" pitchFamily="34" charset="0"/>
            </a:endParaRP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№у6ын7ылар6ы </a:t>
            </a:r>
            <a:r>
              <a:rPr lang="ru-RU" sz="4000" dirty="0" err="1" smtClean="0"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йырлап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у7ыу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928802"/>
            <a:ext cx="7929618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а-а-а-ы-ы-ы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        0-0-0-2-2-2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у-у-у-ы-ы-ы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      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ы-ы-ы-э-э-э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1-1-1-и-и-и            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у-у-у-и-и-и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Cyr Bash Normal" pitchFamily="34" charset="0"/>
              </a:rPr>
              <a:t>Фоток16 </a:t>
            </a:r>
            <a:r>
              <a:rPr lang="ru-RU" b="1" dirty="0" err="1" smtClean="0">
                <a:solidFill>
                  <a:schemeClr val="tx1"/>
                </a:solidFill>
                <a:latin typeface="Times Cyr Bash Normal" pitchFamily="34" charset="0"/>
              </a:rPr>
              <a:t>уйыны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28737"/>
            <a:ext cx="8329642" cy="392909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800" dirty="0" smtClean="0">
                <a:latin typeface="Times Cyr Bash Normal" pitchFamily="34" charset="0"/>
              </a:rPr>
              <a:t>3</a:t>
            </a:r>
            <a:r>
              <a:rPr lang="ru-RU" sz="4800" dirty="0" smtClean="0">
                <a:latin typeface="Times Cyr Bash Normal" pitchFamily="34" charset="0"/>
              </a:rPr>
              <a:t>ал7ын                                  </a:t>
            </a:r>
            <a:r>
              <a:rPr lang="ru-RU" sz="4800" dirty="0" smtClean="0">
                <a:latin typeface="Times Cyr Bash Normal" pitchFamily="34" charset="0"/>
              </a:rPr>
              <a:t>а7</a:t>
            </a:r>
          </a:p>
          <a:p>
            <a:pPr>
              <a:buNone/>
            </a:pPr>
            <a:r>
              <a:rPr lang="ru-RU" sz="4800" dirty="0" smtClean="0">
                <a:latin typeface="Times Cyr Bash Normal" pitchFamily="34" charset="0"/>
              </a:rPr>
              <a:t>й</a:t>
            </a:r>
            <a:r>
              <a:rPr lang="ru-RU" sz="4800" dirty="0" smtClean="0">
                <a:latin typeface="Times Cyr Bash Normal" pitchFamily="34" charset="0"/>
              </a:rPr>
              <a:t>омша7                          </a:t>
            </a:r>
            <a:r>
              <a:rPr lang="ru-RU" sz="4800" dirty="0" smtClean="0">
                <a:latin typeface="Times Cyr Bash Normal" pitchFamily="34" charset="0"/>
              </a:rPr>
              <a:t>ег2рле</a:t>
            </a:r>
          </a:p>
          <a:p>
            <a:pPr>
              <a:buNone/>
            </a:pPr>
            <a:r>
              <a:rPr lang="ru-RU" sz="4800" dirty="0" err="1" smtClean="0">
                <a:latin typeface="Times Cyr Bash Normal" pitchFamily="34" charset="0"/>
              </a:rPr>
              <a:t>т</a:t>
            </a:r>
            <a:r>
              <a:rPr lang="ru-RU" sz="4800" dirty="0" err="1" smtClean="0">
                <a:latin typeface="Times Cyr Bash Normal" pitchFamily="34" charset="0"/>
              </a:rPr>
              <a:t>ырыш</a:t>
            </a:r>
            <a:r>
              <a:rPr lang="ru-RU" sz="4800" dirty="0" smtClean="0">
                <a:latin typeface="Times Cyr Bash Normal" pitchFamily="34" charset="0"/>
              </a:rPr>
              <a:t>                          </a:t>
            </a:r>
            <a:r>
              <a:rPr lang="ru-RU" sz="4800" dirty="0" err="1" smtClean="0">
                <a:latin typeface="Times Cyr Bash Normal" pitchFamily="34" charset="0"/>
              </a:rPr>
              <a:t>йылтыр</a:t>
            </a:r>
            <a:endParaRPr lang="ru-RU" sz="4800" dirty="0" smtClean="0">
              <a:latin typeface="Times Cyr Bash Normal" pitchFamily="34" charset="0"/>
            </a:endParaRPr>
          </a:p>
          <a:p>
            <a:pPr>
              <a:buNone/>
            </a:pPr>
            <a:r>
              <a:rPr lang="ru-RU" sz="4800" dirty="0" err="1" smtClean="0">
                <a:latin typeface="Times Cyr Bash Normal" pitchFamily="34" charset="0"/>
              </a:rPr>
              <a:t>е</a:t>
            </a:r>
            <a:r>
              <a:rPr lang="ru-RU" sz="4800" dirty="0" err="1" smtClean="0">
                <a:latin typeface="Times Cyr Bash Normal" pitchFamily="34" charset="0"/>
              </a:rPr>
              <a:t>пшек</a:t>
            </a:r>
            <a:r>
              <a:rPr lang="ru-RU" sz="4800" dirty="0" smtClean="0">
                <a:latin typeface="Times Cyr Bash Normal" pitchFamily="34" charset="0"/>
              </a:rPr>
              <a:t>                              </a:t>
            </a:r>
            <a:r>
              <a:rPr lang="ru-RU" sz="4800" dirty="0" smtClean="0">
                <a:latin typeface="Times Cyr Bash Normal" pitchFamily="34" charset="0"/>
              </a:rPr>
              <a:t>262пле</a:t>
            </a:r>
          </a:p>
          <a:p>
            <a:pPr>
              <a:buNone/>
            </a:pPr>
            <a:r>
              <a:rPr lang="ru-RU" sz="4800" dirty="0" smtClean="0">
                <a:latin typeface="Times Cyr Bash Normal" pitchFamily="34" charset="0"/>
              </a:rPr>
              <a:t>б</a:t>
            </a:r>
            <a:r>
              <a:rPr lang="ru-RU" sz="4800" dirty="0" smtClean="0">
                <a:latin typeface="Times Cyr Bash Normal" pitchFamily="34" charset="0"/>
              </a:rPr>
              <a:t>атыр                      </a:t>
            </a:r>
            <a:r>
              <a:rPr lang="ru-RU" sz="4800" dirty="0" smtClean="0">
                <a:latin typeface="Times Cyr Bash Normal" pitchFamily="34" charset="0"/>
              </a:rPr>
              <a:t>ты8лаусан</a:t>
            </a:r>
          </a:p>
          <a:p>
            <a:endParaRPr lang="ru-RU" dirty="0">
              <a:latin typeface="Times Cyr Bash Normal" pitchFamily="34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solidFill>
                  <a:schemeClr val="tx1"/>
                </a:solidFill>
                <a:latin typeface="Times Cyr Bash Normal" pitchFamily="34" charset="0"/>
              </a:rPr>
              <a:t>Балыҡ ашаусы</a:t>
            </a:r>
            <a:r>
              <a:rPr lang="ru-RU" dirty="0" smtClean="0">
                <a:solidFill>
                  <a:schemeClr val="tx1"/>
                </a:solidFill>
                <a:latin typeface="Times Cyr Bash Normal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Cyr Bash Normal" pitchFamily="34" charset="0"/>
              </a:rPr>
              <a:t>һыу ҡошо.</a:t>
            </a:r>
            <a:r>
              <a:rPr lang="ru-RU" dirty="0" smtClean="0">
                <a:latin typeface="Times Cyr Bash Normal" pitchFamily="34" charset="0"/>
              </a:rPr>
              <a:t/>
            </a:r>
            <a:br>
              <a:rPr lang="ru-RU" dirty="0" smtClean="0">
                <a:latin typeface="Times Cyr Bash Normal" pitchFamily="34" charset="0"/>
              </a:rPr>
            </a:br>
            <a:endParaRPr lang="ru-RU" dirty="0">
              <a:latin typeface="Times Cyr Bash Norm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ч1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357299"/>
            <a:ext cx="7858180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Һаҙлыҡ һәм күлдәрҙә йәшәүсе </a:t>
            </a:r>
            <a:r>
              <a:rPr lang="ru-RU" dirty="0" smtClean="0">
                <a:solidFill>
                  <a:schemeClr val="tx1"/>
                </a:solidFill>
              </a:rPr>
              <a:t>эре </a:t>
            </a:r>
            <a:r>
              <a:rPr lang="ru-RU" dirty="0" err="1" smtClean="0">
                <a:solidFill>
                  <a:schemeClr val="tx1"/>
                </a:solidFill>
              </a:rPr>
              <a:t>ҡош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F:\жур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071678"/>
            <a:ext cx="4214842" cy="4071965"/>
          </a:xfrm>
          <a:prstGeom prst="rect">
            <a:avLst/>
          </a:prstGeom>
          <a:noFill/>
        </p:spPr>
      </p:pic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>
                <a:solidFill>
                  <a:schemeClr val="tx1"/>
                </a:solidFill>
              </a:rPr>
              <a:t>Иң ҙур һыу ҡошо.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F:\л4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725768"/>
            <a:ext cx="6143668" cy="4560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500042"/>
            <a:ext cx="7772400" cy="1785950"/>
          </a:xfrm>
        </p:spPr>
        <p:txBody>
          <a:bodyPr>
            <a:normAutofit/>
          </a:bodyPr>
          <a:lstStyle/>
          <a:p>
            <a:pPr algn="ctr"/>
            <a:r>
              <a:rPr lang="ru-RU" dirty="0" err="1" smtClean="0"/>
              <a:t>Беҙҙең яҡта иң күп таралған ҡош.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D:\ФИРДАТ\Мои рисунки\рисунки\животное\Moscow-23070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2983" y="2428868"/>
            <a:ext cx="6278033" cy="38798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300" dirty="0" err="1" smtClean="0"/>
              <a:t>Ҡоштар ашатыу</a:t>
            </a:r>
            <a:r>
              <a:rPr lang="ru-RU" sz="5300" dirty="0" smtClean="0"/>
              <a:t> </a:t>
            </a:r>
            <a:r>
              <a:rPr lang="ru-RU" sz="5300" dirty="0" err="1" smtClean="0"/>
              <a:t>өсөн аҫылма ҡоролма</a:t>
            </a:r>
            <a:r>
              <a:rPr lang="ru-RU" dirty="0" err="1" smtClean="0"/>
              <a:t>.</a:t>
            </a:r>
            <a:endParaRPr lang="ru-RU" dirty="0"/>
          </a:p>
        </p:txBody>
      </p:sp>
      <p:pic>
        <p:nvPicPr>
          <p:cNvPr id="4098" name="Picture 2" descr="F:\7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8992" y="2357430"/>
            <a:ext cx="2500330" cy="2906227"/>
          </a:xfrm>
          <a:prstGeom prst="rect">
            <a:avLst/>
          </a:prstGeom>
          <a:noFill/>
        </p:spPr>
      </p:pic>
      <p:pic>
        <p:nvPicPr>
          <p:cNvPr id="4099" name="Picture 3" descr="F:\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1561074"/>
            <a:ext cx="1857388" cy="2439430"/>
          </a:xfrm>
          <a:prstGeom prst="rect">
            <a:avLst/>
          </a:prstGeom>
          <a:noFill/>
        </p:spPr>
      </p:pic>
      <p:pic>
        <p:nvPicPr>
          <p:cNvPr id="4100" name="Picture 4" descr="F:\55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472" y="1643050"/>
            <a:ext cx="2000264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261</Words>
  <Application>Microsoft Office PowerPoint</Application>
  <PresentationFormat>Экран (4:3)</PresentationFormat>
  <Paragraphs>49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Открытая</vt:lpstr>
      <vt:lpstr>Поток</vt:lpstr>
      <vt:lpstr>?ОШТАР –  БЕ::Е* ДУ(ТАРЫБЫ:. </vt:lpstr>
      <vt:lpstr>Слайд 2</vt:lpstr>
      <vt:lpstr>№у6ын7ылар6ы йырлап у7ыу:</vt:lpstr>
      <vt:lpstr>Фоток16 уйыны </vt:lpstr>
      <vt:lpstr>Балыҡ ашаусы һыу ҡошо. </vt:lpstr>
      <vt:lpstr>Һаҙлыҡ һәм күлдәрҙә йәшәүсе эре ҡош.</vt:lpstr>
      <vt:lpstr>Иң ҙур һыу ҡошо. </vt:lpstr>
      <vt:lpstr>Беҙҙең яҡта иң күп таралған ҡош.</vt:lpstr>
      <vt:lpstr>Ҡоштар ашатыу өсөн аҫылма ҡоролма.</vt:lpstr>
      <vt:lpstr>Тыныслыҡ символы булған ҡош.</vt:lpstr>
      <vt:lpstr>Салауат К2рим</vt:lpstr>
      <vt:lpstr>М262к –  )йк0м –  Зир2к – </vt:lpstr>
      <vt:lpstr>Слайд 13</vt:lpstr>
      <vt:lpstr>Тур4ай6ар</vt:lpstr>
      <vt:lpstr>План</vt:lpstr>
      <vt:lpstr>План</vt:lpstr>
      <vt:lpstr>Слайд 17</vt:lpstr>
      <vt:lpstr>)й эше</vt:lpstr>
      <vt:lpstr>Слайд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?ОШТАР БЕ::Е* ДУ(ТАР </dc:title>
  <dc:creator>AS</dc:creator>
  <cp:lastModifiedBy>AS</cp:lastModifiedBy>
  <cp:revision>9</cp:revision>
  <dcterms:created xsi:type="dcterms:W3CDTF">2010-12-17T21:13:41Z</dcterms:created>
  <dcterms:modified xsi:type="dcterms:W3CDTF">2010-12-18T14:07:06Z</dcterms:modified>
</cp:coreProperties>
</file>