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9" y="4262"/>
            <a:ext cx="961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005" y="2636912"/>
            <a:ext cx="1931523" cy="20843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52439"/>
            <a:ext cx="2088232" cy="15661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3818" b="14321"/>
          <a:stretch>
            <a:fillRect/>
          </a:stretch>
        </p:blipFill>
        <p:spPr bwMode="auto">
          <a:xfrm>
            <a:off x="8028693" y="692696"/>
            <a:ext cx="1493835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C:\Documents and Settings\Admin\Мои документы\IMG_1825.JPG"/>
          <p:cNvPicPr>
            <a:picLocks noChangeAspect="1" noChangeArrowheads="1"/>
          </p:cNvPicPr>
          <p:nvPr/>
        </p:nvPicPr>
        <p:blipFill>
          <a:blip r:embed="rId6" cstate="print"/>
          <a:srcRect t="13595" r="29268"/>
          <a:stretch>
            <a:fillRect/>
          </a:stretch>
        </p:blipFill>
        <p:spPr bwMode="auto">
          <a:xfrm>
            <a:off x="331056" y="611108"/>
            <a:ext cx="1884699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39752" y="332656"/>
            <a:ext cx="70567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Чмырь Елена Викторовна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Педагог дополнительного образования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 квалификационной категории.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Мастер - класс </a:t>
            </a:r>
          </a:p>
          <a:p>
            <a:pPr algn="ctr"/>
            <a:r>
              <a:rPr lang="ru-RU" sz="2800" b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«Цветы из тесьмы зигзаг»                  </a:t>
            </a:r>
            <a:r>
              <a:rPr lang="ru-RU" sz="1600" b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(текстильный дизайн)</a:t>
            </a:r>
          </a:p>
          <a:p>
            <a:pPr algn="ctr"/>
            <a:r>
              <a:rPr lang="ru-RU" sz="2000" b="1" i="1" dirty="0" smtClean="0"/>
              <a:t>эл</a:t>
            </a:r>
            <a:r>
              <a:rPr lang="ru-RU" sz="2000" b="1" i="1" dirty="0"/>
              <a:t>. почта: </a:t>
            </a:r>
            <a:r>
              <a:rPr lang="en-US" sz="2000" b="1" i="1" dirty="0"/>
              <a:t>elena.chmyr@mail.ru</a:t>
            </a:r>
            <a:endParaRPr lang="ru-RU" sz="2000" b="1" i="1" dirty="0"/>
          </a:p>
          <a:p>
            <a:pPr algn="ctr"/>
            <a:endParaRPr lang="en-US" sz="2800" b="1" i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429000"/>
            <a:ext cx="6858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Из волнистой тесьмы можно сделать очень красивые цветы, которые смогут украсить заколку, подвеску или даже вечерний костюм. Стоит только приложить немного усилий и терпения !</a:t>
            </a:r>
          </a:p>
          <a:p>
            <a:r>
              <a:rPr lang="ru-RU" sz="1600" b="1" i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1600" b="1" i="1" spc="30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Понадобятся для работы: </a:t>
            </a:r>
          </a:p>
          <a:p>
            <a:r>
              <a:rPr lang="ru-RU" sz="1600" b="1" i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ленты </a:t>
            </a:r>
            <a:r>
              <a:rPr lang="ru-RU" sz="1600" b="1" i="1" spc="300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Ric-Rac</a:t>
            </a:r>
            <a:r>
              <a:rPr lang="ru-RU" sz="1600" b="1" i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; клей; иголка с ниткой; </a:t>
            </a:r>
          </a:p>
          <a:p>
            <a:r>
              <a:rPr lang="ru-RU" sz="1600" b="1" i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ножницы</a:t>
            </a:r>
            <a:r>
              <a:rPr lang="ru-RU" b="1" i="1" spc="300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55172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0299" y="5004660"/>
            <a:ext cx="1467992" cy="14486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85" y="448503"/>
            <a:ext cx="2716597" cy="2044393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717032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sz="1600" b="1" i="1" dirty="0" smtClean="0"/>
              <a:t>Но и это - не все! Можно сделать из ленты «</a:t>
            </a:r>
            <a:r>
              <a:rPr lang="ru-RU" sz="1600" b="1" i="1" dirty="0" err="1" smtClean="0"/>
              <a:t>зигзиг</a:t>
            </a:r>
            <a:r>
              <a:rPr lang="ru-RU" sz="1600" b="1" i="1" dirty="0" smtClean="0"/>
              <a:t>" еще один прекрасный цветок. </a:t>
            </a:r>
          </a:p>
          <a:p>
            <a:r>
              <a:rPr lang="ru-RU" sz="1600" b="1" i="1" dirty="0" smtClean="0"/>
              <a:t>Вот такой: Как это сделать? Очень просто!</a:t>
            </a:r>
          </a:p>
          <a:p>
            <a:r>
              <a:rPr lang="ru-RU" sz="1600" b="1" i="1" dirty="0" smtClean="0"/>
              <a:t> 1. Берем небольшой отрезок ленты. Сшиваем концы отрезка. </a:t>
            </a:r>
          </a:p>
          <a:p>
            <a:r>
              <a:rPr lang="ru-RU" sz="1600" b="1" i="1" dirty="0" smtClean="0"/>
              <a:t> 2. Продеваем нитку во всю длину ленты. Нитка проходит через ленту только в местах впадин - через одну впадину (см.стрелочки на фото). </a:t>
            </a:r>
          </a:p>
          <a:p>
            <a:r>
              <a:rPr lang="ru-RU" sz="1600" b="1" i="1" dirty="0" smtClean="0"/>
              <a:t> 3. Теперь натягиваем нитку до упора. </a:t>
            </a:r>
          </a:p>
          <a:p>
            <a:r>
              <a:rPr lang="ru-RU" sz="1600" b="1" i="1" dirty="0" smtClean="0"/>
              <a:t> 4. Закрепляем нитку. Приминаем цветок до достижения </a:t>
            </a:r>
          </a:p>
          <a:p>
            <a:r>
              <a:rPr lang="ru-RU" sz="1600" b="1" i="1" dirty="0" smtClean="0"/>
              <a:t>нужного результата</a:t>
            </a:r>
            <a:r>
              <a:rPr lang="ru-RU" b="1" i="1" dirty="0" smtClean="0"/>
              <a:t>!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0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b="1" i="1" dirty="0" smtClean="0"/>
          </a:p>
          <a:p>
            <a:pPr algn="r"/>
            <a:endParaRPr lang="ru-RU" sz="1600" b="1" i="1" dirty="0" smtClean="0"/>
          </a:p>
          <a:p>
            <a:pPr algn="r"/>
            <a:r>
              <a:rPr lang="ru-RU" sz="1600" b="1" i="1" dirty="0" smtClean="0"/>
              <a:t>1. Берём две ленты одинакового размера, цвета могут отличаться. Складываем их так, чтобы они переплетались и склеиваем между собой с двух концов. Даём клею высохнуть. </a:t>
            </a:r>
          </a:p>
          <a:p>
            <a:pPr algn="r"/>
            <a:r>
              <a:rPr lang="ru-RU" sz="1600" b="1" i="1" dirty="0" smtClean="0"/>
              <a:t> 2. Продеваем нитку вдоль всей переплетёнки. </a:t>
            </a:r>
          </a:p>
          <a:p>
            <a:pPr algn="r"/>
            <a:r>
              <a:rPr lang="ru-RU" sz="1600" b="1" i="1" dirty="0" smtClean="0"/>
              <a:t> 3. После того, как продели, начинаем закручивать ленту, как на картинке. Скручивая ленту, не забываем периодически сшивать клубок у основания, дабы он не раскручивался, а центр ленты не выскакивал. </a:t>
            </a:r>
          </a:p>
          <a:p>
            <a:pPr algn="r"/>
            <a:r>
              <a:rPr lang="ru-RU" sz="1600" b="1" i="1" dirty="0" smtClean="0"/>
              <a:t> 4. Закрутили до конца - пришиваем конец ленты к основанию.</a:t>
            </a:r>
          </a:p>
          <a:p>
            <a:pPr algn="r"/>
            <a:r>
              <a:rPr lang="ru-RU" sz="1600" b="1" i="1" dirty="0" smtClean="0"/>
              <a:t> 5. Распушаем полученный цветок.</a:t>
            </a:r>
          </a:p>
        </p:txBody>
      </p:sp>
      <p:pic>
        <p:nvPicPr>
          <p:cNvPr id="1027" name="Picture 3" descr="C:\Documents and Settings\Admin\Рабочий стол\Новая папка\2.jpg"/>
          <p:cNvPicPr>
            <a:picLocks noChangeAspect="1" noChangeArrowheads="1"/>
          </p:cNvPicPr>
          <p:nvPr/>
        </p:nvPicPr>
        <p:blipFill>
          <a:blip r:embed="rId4" cstate="print"/>
          <a:srcRect t="19720" b="21120"/>
          <a:stretch>
            <a:fillRect/>
          </a:stretch>
        </p:blipFill>
        <p:spPr bwMode="auto">
          <a:xfrm>
            <a:off x="1403648" y="2564904"/>
            <a:ext cx="1719331" cy="657236"/>
          </a:xfrm>
          <a:prstGeom prst="ellipse">
            <a:avLst/>
          </a:prstGeom>
          <a:noFill/>
        </p:spPr>
      </p:pic>
      <p:pic>
        <p:nvPicPr>
          <p:cNvPr id="1028" name="Picture 4" descr="C:\Documents and Settings\Admin\Рабочий стол\Новая папка\3.jpg"/>
          <p:cNvPicPr>
            <a:picLocks noChangeAspect="1" noChangeArrowheads="1"/>
          </p:cNvPicPr>
          <p:nvPr/>
        </p:nvPicPr>
        <p:blipFill>
          <a:blip r:embed="rId5" cstate="print"/>
          <a:srcRect t="23233" b="16361"/>
          <a:stretch>
            <a:fillRect/>
          </a:stretch>
        </p:blipFill>
        <p:spPr bwMode="auto">
          <a:xfrm>
            <a:off x="2339752" y="3212976"/>
            <a:ext cx="2060537" cy="864096"/>
          </a:xfrm>
          <a:prstGeom prst="ellipse">
            <a:avLst/>
          </a:prstGeom>
          <a:noFill/>
        </p:spPr>
      </p:pic>
      <p:pic>
        <p:nvPicPr>
          <p:cNvPr id="1030" name="Picture 6" descr="C:\Documents and Settings\Admin\Рабочий стол\Новая папка\5.jpg"/>
          <p:cNvPicPr>
            <a:picLocks noChangeAspect="1" noChangeArrowheads="1"/>
          </p:cNvPicPr>
          <p:nvPr/>
        </p:nvPicPr>
        <p:blipFill>
          <a:blip r:embed="rId6" cstate="print"/>
          <a:srcRect t="17785" b="11341"/>
          <a:stretch>
            <a:fillRect/>
          </a:stretch>
        </p:blipFill>
        <p:spPr bwMode="auto">
          <a:xfrm>
            <a:off x="4211960" y="2564904"/>
            <a:ext cx="2321527" cy="1113782"/>
          </a:xfrm>
          <a:prstGeom prst="ellipse">
            <a:avLst/>
          </a:prstGeom>
          <a:noFill/>
        </p:spPr>
      </p:pic>
      <p:pic>
        <p:nvPicPr>
          <p:cNvPr id="1031" name="Picture 7" descr="C:\Documents and Settings\Admin\Рабочий стол\Новая папка\6.jpg"/>
          <p:cNvPicPr>
            <a:picLocks noChangeAspect="1" noChangeArrowheads="1"/>
          </p:cNvPicPr>
          <p:nvPr/>
        </p:nvPicPr>
        <p:blipFill>
          <a:blip r:embed="rId7" cstate="print"/>
          <a:srcRect t="10626" b="10625"/>
          <a:stretch>
            <a:fillRect/>
          </a:stretch>
        </p:blipFill>
        <p:spPr bwMode="auto">
          <a:xfrm>
            <a:off x="7020272" y="2780929"/>
            <a:ext cx="2123728" cy="1352038"/>
          </a:xfrm>
          <a:prstGeom prst="ellipse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2304" y="5013176"/>
            <a:ext cx="3375428" cy="12770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722426"/>
            <a:ext cx="3001516" cy="11355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Admin\Рабочий стол\Новая папка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852936"/>
            <a:ext cx="1269008" cy="1154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262</Words>
  <Application>Microsoft Office PowerPoint</Application>
  <PresentationFormat>Экран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Metodist</cp:lastModifiedBy>
  <cp:revision>24</cp:revision>
  <dcterms:modified xsi:type="dcterms:W3CDTF">2014-04-01T05:20:27Z</dcterms:modified>
</cp:coreProperties>
</file>