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DDB2-4B43-434A-B255-64B1DD45BA5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2465-ECC2-49FC-B7CF-FE47063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DDB2-4B43-434A-B255-64B1DD45BA5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2465-ECC2-49FC-B7CF-FE47063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DDB2-4B43-434A-B255-64B1DD45BA5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2465-ECC2-49FC-B7CF-FE47063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DDB2-4B43-434A-B255-64B1DD45BA5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2465-ECC2-49FC-B7CF-FE47063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DDB2-4B43-434A-B255-64B1DD45BA5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2465-ECC2-49FC-B7CF-FE47063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DDB2-4B43-434A-B255-64B1DD45BA5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2465-ECC2-49FC-B7CF-FE47063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DDB2-4B43-434A-B255-64B1DD45BA5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2465-ECC2-49FC-B7CF-FE47063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DDB2-4B43-434A-B255-64B1DD45BA5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2465-ECC2-49FC-B7CF-FE47063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DDB2-4B43-434A-B255-64B1DD45BA5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2465-ECC2-49FC-B7CF-FE47063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DDB2-4B43-434A-B255-64B1DD45BA5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2465-ECC2-49FC-B7CF-FE47063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DDB2-4B43-434A-B255-64B1DD45BA5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2465-ECC2-49FC-B7CF-FE47063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9DDB2-4B43-434A-B255-64B1DD45BA5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12465-ECC2-49FC-B7CF-FE47063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Проект: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«Режим дня»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Autofit/>
          </a:bodyPr>
          <a:lstStyle/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Изучить  литературу по заданной тематике.</a:t>
            </a:r>
          </a:p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Побеседовать с врачом, учителями по интересующей нас проблеме</a:t>
            </a:r>
          </a:p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Выяснить , какое влияние оказывает соблюдение режима дня на мое здоровье и здоровье моих сверстников.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1" y="214291"/>
            <a:ext cx="2250296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85728"/>
            <a:ext cx="300039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57166"/>
            <a:ext cx="27561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428868"/>
            <a:ext cx="2214578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 descr="C:\Documents and Settings\Admin\Рабочий стол\Новая папка (4)\Новая папка (3)\IMG_33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286256"/>
            <a:ext cx="2952770" cy="2214578"/>
          </a:xfrm>
          <a:prstGeom prst="rect">
            <a:avLst/>
          </a:prstGeom>
          <a:noFill/>
        </p:spPr>
      </p:pic>
      <p:pic>
        <p:nvPicPr>
          <p:cNvPr id="19" name="Picture 4" descr="C:\Documents and Settings\Admin\Рабочий стол\Новая папка (4)\Новая папка (3)\IMG_33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500570"/>
            <a:ext cx="2857520" cy="2143140"/>
          </a:xfrm>
          <a:prstGeom prst="rect">
            <a:avLst/>
          </a:prstGeom>
          <a:noFill/>
        </p:spPr>
      </p:pic>
      <p:pic>
        <p:nvPicPr>
          <p:cNvPr id="20" name="Picture 5" descr="C:\Documents and Settings\Admin\Рабочий стол\Новая папка (4)\Новая папка (3)\IMG_33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357430"/>
            <a:ext cx="3071834" cy="2303876"/>
          </a:xfrm>
          <a:prstGeom prst="rect">
            <a:avLst/>
          </a:prstGeom>
          <a:noFill/>
        </p:spPr>
      </p:pic>
      <p:pic>
        <p:nvPicPr>
          <p:cNvPr id="22" name="Picture 6" descr="C:\Documents and Settings\Admin\Рабочий стол\Новая папка (4)\Новая папка (3)\IMG_33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3500438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лишь 20 % учащихся начальных классов, заканчивая школу, остаются </a:t>
            </a:r>
            <a:r>
              <a:rPr lang="ru-RU" b="1" dirty="0" smtClean="0"/>
              <a:t>         здоровыми;</a:t>
            </a:r>
          </a:p>
          <a:p>
            <a:r>
              <a:rPr lang="ru-RU" b="1" dirty="0" smtClean="0"/>
              <a:t> </a:t>
            </a:r>
            <a:r>
              <a:rPr lang="ru-RU" b="1" dirty="0"/>
              <a:t>15 % жалуются на головные боли, усталость, сонливость, отсутствие  </a:t>
            </a:r>
            <a:r>
              <a:rPr lang="ru-RU" b="1" dirty="0" smtClean="0"/>
              <a:t>    </a:t>
            </a:r>
            <a:r>
              <a:rPr lang="ru-RU" b="1" dirty="0"/>
              <a:t>желания учиться;</a:t>
            </a:r>
          </a:p>
          <a:p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/>
              <a:t>третья часть учащихся имеют различные нарушения осанки;</a:t>
            </a:r>
          </a:p>
          <a:p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/>
              <a:t>20 % детей входят в группу риска в связи со склонностью к близорукости;</a:t>
            </a:r>
          </a:p>
          <a:p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/>
              <a:t>ежедневно дети не досыпают час, а то и </a:t>
            </a:r>
            <a:r>
              <a:rPr lang="ru-RU" b="1" dirty="0" smtClean="0"/>
              <a:t>два;</a:t>
            </a:r>
            <a:endParaRPr lang="ru-RU" b="1" dirty="0"/>
          </a:p>
          <a:p>
            <a:r>
              <a:rPr lang="ru-RU" b="1" dirty="0"/>
              <a:t>   </a:t>
            </a:r>
            <a:r>
              <a:rPr lang="ru-RU" b="1" dirty="0" smtClean="0"/>
              <a:t>в </a:t>
            </a:r>
            <a:r>
              <a:rPr lang="ru-RU" b="1" dirty="0"/>
              <a:t>нашей школе  на сегодняшний день лишь 10 % учащихся здоровы;</a:t>
            </a:r>
          </a:p>
          <a:p>
            <a:r>
              <a:rPr lang="ru-RU" b="1" dirty="0"/>
              <a:t> 25 % имеют различные нарушения осанки; </a:t>
            </a:r>
          </a:p>
          <a:p>
            <a:r>
              <a:rPr lang="ru-RU" b="1" dirty="0"/>
              <a:t> 40 % детей  ежедневно  не </a:t>
            </a:r>
            <a:r>
              <a:rPr lang="ru-RU" b="1" dirty="0" smtClean="0"/>
              <a:t>досыпают.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Autofit/>
          </a:bodyPr>
          <a:lstStyle/>
          <a:p>
            <a:pPr lvl="0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Соблюдение режима — одна из самых эффективных мер профилактики заболеваний </a:t>
            </a:r>
          </a:p>
          <a:p>
            <a:pPr lvl="0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Систематическое выполнение режима дня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нормальному росту и развитию организма.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b="1" u="sng" dirty="0"/>
              <a:t>половина</a:t>
            </a:r>
            <a:r>
              <a:rPr lang="ru-RU" b="1" dirty="0"/>
              <a:t> учащихся </a:t>
            </a:r>
            <a:r>
              <a:rPr lang="ru-RU" b="1" u="sng" dirty="0"/>
              <a:t>не выполняют</a:t>
            </a:r>
            <a:r>
              <a:rPr lang="ru-RU" b="1" dirty="0"/>
              <a:t> утреннюю </a:t>
            </a:r>
            <a:r>
              <a:rPr lang="ru-RU" b="1" u="sng" dirty="0"/>
              <a:t>зарядку</a:t>
            </a:r>
            <a:r>
              <a:rPr lang="ru-RU" b="1" dirty="0"/>
              <a:t>;</a:t>
            </a:r>
          </a:p>
          <a:p>
            <a:r>
              <a:rPr lang="ru-RU" b="1" dirty="0" smtClean="0"/>
              <a:t>только </a:t>
            </a:r>
            <a:r>
              <a:rPr lang="ru-RU" b="1" dirty="0"/>
              <a:t>третья часть учащихся питается  в одно и то же </a:t>
            </a:r>
            <a:r>
              <a:rPr lang="ru-RU" b="1" dirty="0" smtClean="0"/>
              <a:t>	время</a:t>
            </a:r>
            <a:r>
              <a:rPr lang="ru-RU" b="1" dirty="0"/>
              <a:t>, точно </a:t>
            </a:r>
            <a:r>
              <a:rPr lang="ru-RU" b="1" dirty="0" smtClean="0"/>
              <a:t>  выполняют </a:t>
            </a:r>
            <a:r>
              <a:rPr lang="ru-RU" b="1" dirty="0"/>
              <a:t>рекомендации учителя при подготовке </a:t>
            </a:r>
            <a:r>
              <a:rPr lang="ru-RU" b="1" dirty="0" smtClean="0"/>
              <a:t> </a:t>
            </a:r>
            <a:r>
              <a:rPr lang="ru-RU" b="1" dirty="0" smtClean="0"/>
              <a:t>д</a:t>
            </a:r>
            <a:r>
              <a:rPr lang="ru-RU" b="1" dirty="0" smtClean="0"/>
              <a:t>омашних </a:t>
            </a:r>
            <a:r>
              <a:rPr lang="ru-RU" b="1" dirty="0"/>
              <a:t>заданий;</a:t>
            </a:r>
          </a:p>
          <a:p>
            <a:r>
              <a:rPr lang="ru-RU" b="1" dirty="0" smtClean="0"/>
              <a:t> </a:t>
            </a:r>
            <a:r>
              <a:rPr lang="ru-RU" b="1" u="sng" dirty="0"/>
              <a:t>третья часть</a:t>
            </a:r>
            <a:r>
              <a:rPr lang="ru-RU" b="1" dirty="0"/>
              <a:t> учащихся </a:t>
            </a:r>
            <a:r>
              <a:rPr lang="ru-RU" b="1" u="sng" dirty="0"/>
              <a:t>выполняют домашние задания </a:t>
            </a:r>
            <a:r>
              <a:rPr lang="ru-RU" b="1" u="sng" dirty="0" smtClean="0"/>
              <a:t> </a:t>
            </a:r>
            <a:r>
              <a:rPr lang="ru-RU" b="1" u="sng" dirty="0" smtClean="0"/>
              <a:t>п</a:t>
            </a:r>
            <a:r>
              <a:rPr lang="ru-RU" b="1" u="sng" dirty="0" smtClean="0"/>
              <a:t>оздно вечером</a:t>
            </a:r>
            <a:r>
              <a:rPr lang="ru-RU" b="1" u="sng" dirty="0"/>
              <a:t>;</a:t>
            </a:r>
            <a:r>
              <a:rPr lang="ru-RU" b="1" dirty="0" smtClean="0"/>
              <a:t> </a:t>
            </a:r>
            <a:endParaRPr lang="ru-RU" b="1" dirty="0"/>
          </a:p>
          <a:p>
            <a:r>
              <a:rPr lang="ru-RU" b="1" dirty="0"/>
              <a:t>е</a:t>
            </a:r>
            <a:r>
              <a:rPr lang="ru-RU" b="1" dirty="0" smtClean="0"/>
              <a:t>щё </a:t>
            </a:r>
            <a:r>
              <a:rPr lang="ru-RU" b="1" dirty="0"/>
              <a:t>одна </a:t>
            </a:r>
            <a:r>
              <a:rPr lang="ru-RU" b="1" u="sng" dirty="0"/>
              <a:t>третья часть слишком рано, без отдыха</a:t>
            </a:r>
            <a:r>
              <a:rPr lang="ru-RU" b="1" dirty="0"/>
              <a:t>, </a:t>
            </a:r>
            <a:r>
              <a:rPr lang="ru-RU" b="1" dirty="0" smtClean="0"/>
              <a:t>с</a:t>
            </a:r>
            <a:r>
              <a:rPr lang="ru-RU" b="1" dirty="0" smtClean="0"/>
              <a:t>разу </a:t>
            </a:r>
            <a:r>
              <a:rPr lang="ru-RU" b="1" dirty="0"/>
              <a:t>после школы;</a:t>
            </a:r>
          </a:p>
          <a:p>
            <a:r>
              <a:rPr lang="ru-RU" b="1" dirty="0" smtClean="0"/>
              <a:t>п</a:t>
            </a:r>
            <a:r>
              <a:rPr lang="ru-RU" b="1" dirty="0" smtClean="0"/>
              <a:t>оловина </a:t>
            </a:r>
            <a:r>
              <a:rPr lang="ru-RU" b="1" dirty="0"/>
              <a:t>учащихся гуляет на свежем воздухе до 3 </a:t>
            </a:r>
            <a:r>
              <a:rPr lang="ru-RU" b="1" dirty="0" smtClean="0"/>
              <a:t>ч</a:t>
            </a:r>
            <a:r>
              <a:rPr lang="ru-RU" b="1" dirty="0" smtClean="0"/>
              <a:t>асов </a:t>
            </a:r>
            <a:r>
              <a:rPr lang="ru-RU" b="1" dirty="0"/>
              <a:t>ежедневно, </a:t>
            </a:r>
            <a:r>
              <a:rPr lang="ru-RU" b="1" dirty="0" smtClean="0"/>
              <a:t> остальные </a:t>
            </a:r>
            <a:r>
              <a:rPr lang="ru-RU" b="1" dirty="0"/>
              <a:t>намного меньше;</a:t>
            </a:r>
          </a:p>
          <a:p>
            <a:r>
              <a:rPr lang="ru-RU" b="1" dirty="0" smtClean="0"/>
              <a:t> </a:t>
            </a:r>
            <a:r>
              <a:rPr lang="ru-RU" b="1" dirty="0"/>
              <a:t>у половины детей сон в течение суток составляет 10-11 часов, что </a:t>
            </a:r>
            <a:r>
              <a:rPr lang="ru-RU" b="1" dirty="0" smtClean="0"/>
              <a:t> является </a:t>
            </a:r>
            <a:r>
              <a:rPr lang="ru-RU" b="1" dirty="0"/>
              <a:t>нормой для этого возраста, остальные спят гораздо меньше.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169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Проект: «Режим дня»</vt:lpstr>
      <vt:lpstr>Задачи: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«Режим дня»</dc:title>
  <dc:creator>Admin</dc:creator>
  <cp:lastModifiedBy>Admin</cp:lastModifiedBy>
  <cp:revision>8</cp:revision>
  <dcterms:created xsi:type="dcterms:W3CDTF">2011-03-08T16:55:12Z</dcterms:created>
  <dcterms:modified xsi:type="dcterms:W3CDTF">2011-03-08T18:12:19Z</dcterms:modified>
</cp:coreProperties>
</file>