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photoAlbum layout="1picTitle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93FA-F896-450D-AACB-326DB41C0436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A99B-452B-43A9-9DF3-A1AFD2729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93FA-F896-450D-AACB-326DB41C0436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A99B-452B-43A9-9DF3-A1AFD2729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93FA-F896-450D-AACB-326DB41C0436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A99B-452B-43A9-9DF3-A1AFD2729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93FA-F896-450D-AACB-326DB41C0436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A99B-452B-43A9-9DF3-A1AFD2729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93FA-F896-450D-AACB-326DB41C0436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A99B-452B-43A9-9DF3-A1AFD2729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93FA-F896-450D-AACB-326DB41C0436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A99B-452B-43A9-9DF3-A1AFD2729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93FA-F896-450D-AACB-326DB41C0436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A99B-452B-43A9-9DF3-A1AFD2729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93FA-F896-450D-AACB-326DB41C0436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A99B-452B-43A9-9DF3-A1AFD2729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93FA-F896-450D-AACB-326DB41C0436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A99B-452B-43A9-9DF3-A1AFD2729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93FA-F896-450D-AACB-326DB41C0436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A99B-452B-43A9-9DF3-A1AFD2729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93FA-F896-450D-AACB-326DB41C0436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A99B-452B-43A9-9DF3-A1AFD2729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D93FA-F896-450D-AACB-326DB41C0436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5A99B-452B-43A9-9DF3-A1AFD2729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Словарные слова </a:t>
            </a: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1 класс «Первые уроки русского языка», авт. </a:t>
            </a:r>
            <a:r>
              <a:rPr lang="ru-RU" sz="4000" dirty="0" err="1" smtClean="0">
                <a:solidFill>
                  <a:srgbClr val="C00000"/>
                </a:solidFill>
              </a:rPr>
              <a:t>Р.Н.Бунеев</a:t>
            </a:r>
            <a:r>
              <a:rPr lang="ru-RU" sz="4000" dirty="0" smtClean="0">
                <a:solidFill>
                  <a:srgbClr val="C00000"/>
                </a:solidFill>
              </a:rPr>
              <a:t>, </a:t>
            </a:r>
            <a:r>
              <a:rPr lang="ru-RU" sz="4000" dirty="0" err="1" smtClean="0">
                <a:solidFill>
                  <a:srgbClr val="C00000"/>
                </a:solidFill>
              </a:rPr>
              <a:t>О.В.Бунеева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4299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Презентацию можно использовать при знакомстве с непроверяемыми написаниями, при закреплении.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572000" y="5357826"/>
            <a:ext cx="3614718" cy="104299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Авторы презентации: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noProof="0" dirty="0" smtClean="0">
                <a:solidFill>
                  <a:schemeClr val="tx1">
                    <a:tint val="75000"/>
                  </a:schemeClr>
                </a:solidFill>
              </a:rPr>
              <a:t>Скорынина А.М. и учащиеся 1 а класса МОУ «СОШ № 37»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78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677988" y="1646238"/>
            <a:ext cx="5788025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79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363663" y="1646238"/>
            <a:ext cx="6415087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80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973138" y="1646238"/>
            <a:ext cx="7196137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81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222375" y="1646238"/>
            <a:ext cx="6697663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82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335088" y="1646238"/>
            <a:ext cx="6473825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83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354138" y="1646238"/>
            <a:ext cx="6435725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84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474663" y="1646238"/>
            <a:ext cx="8193087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85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284288" y="1646238"/>
            <a:ext cx="6573837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86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614488" y="1646238"/>
            <a:ext cx="5915025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87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614488" y="1646238"/>
            <a:ext cx="5915025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err="1" smtClean="0">
                <a:solidFill>
                  <a:srgbClr val="0070C0"/>
                </a:solidFill>
              </a:rPr>
              <a:t>Б.гаж</a:t>
            </a:r>
            <a:endParaRPr lang="ru-RU" sz="8000" b="1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DSC00668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691680" y="1700808"/>
            <a:ext cx="5872163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88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2282825" y="1646238"/>
            <a:ext cx="4576763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89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401763" y="1646238"/>
            <a:ext cx="6338887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90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373188" y="1646238"/>
            <a:ext cx="6396037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91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211263" y="1646238"/>
            <a:ext cx="6719887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92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862138" y="1646238"/>
            <a:ext cx="5419725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93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846263" y="1646238"/>
            <a:ext cx="5449887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94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993900" y="1646238"/>
            <a:ext cx="5154613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95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539875" y="1646238"/>
            <a:ext cx="6062663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96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942975" y="1646238"/>
            <a:ext cx="7256463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97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649413" y="1646238"/>
            <a:ext cx="5845175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70C0"/>
                </a:solidFill>
              </a:rPr>
              <a:t>.г.род</a:t>
            </a:r>
            <a:endParaRPr lang="ru-RU" sz="6600" dirty="0"/>
          </a:p>
        </p:txBody>
      </p:sp>
      <p:pic>
        <p:nvPicPr>
          <p:cNvPr id="3" name="Рисунок 2" descr="DSC00669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2060575" y="1646238"/>
            <a:ext cx="4508500" cy="42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98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457200" y="1692275"/>
            <a:ext cx="8229600" cy="4662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99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706438" y="1646238"/>
            <a:ext cx="7729537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chemeClr val="accent1"/>
                </a:solidFill>
              </a:rPr>
              <a:t>с.рока</a:t>
            </a:r>
            <a:endParaRPr lang="ru-RU" sz="8000" b="1" dirty="0">
              <a:solidFill>
                <a:schemeClr val="accent1"/>
              </a:solidFill>
            </a:endParaRPr>
          </a:p>
        </p:txBody>
      </p:sp>
      <p:pic>
        <p:nvPicPr>
          <p:cNvPr id="3" name="Рисунок 2" descr="DSC00672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457200" y="1708150"/>
            <a:ext cx="8229600" cy="46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err="1" smtClean="0">
                <a:solidFill>
                  <a:schemeClr val="accent1"/>
                </a:solidFill>
              </a:rPr>
              <a:t>ябл.ко</a:t>
            </a:r>
            <a:endParaRPr lang="ru-RU" sz="8000" dirty="0"/>
          </a:p>
        </p:txBody>
      </p:sp>
      <p:pic>
        <p:nvPicPr>
          <p:cNvPr id="3" name="Рисунок 2" descr="DSC00673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536700" y="1646238"/>
            <a:ext cx="6070600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err="1" smtClean="0">
                <a:solidFill>
                  <a:schemeClr val="accent1"/>
                </a:solidFill>
              </a:rPr>
              <a:t>вет.р</a:t>
            </a:r>
            <a:endParaRPr lang="ru-RU" sz="7200" b="1" dirty="0">
              <a:solidFill>
                <a:schemeClr val="accent1"/>
              </a:solidFill>
            </a:endParaRPr>
          </a:p>
        </p:txBody>
      </p:sp>
      <p:pic>
        <p:nvPicPr>
          <p:cNvPr id="3" name="Рисунок 2" descr="DSC00674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974850" y="1646238"/>
            <a:ext cx="5192713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DSC00675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314450" y="1646238"/>
            <a:ext cx="6513513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76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670050" y="1646238"/>
            <a:ext cx="5802313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DSC00677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1565275" y="1646238"/>
            <a:ext cx="6013450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38</Words>
  <Application>Microsoft Office PowerPoint</Application>
  <PresentationFormat>Экран (4:3)</PresentationFormat>
  <Paragraphs>10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Словарные слова  1 класс «Первые уроки русского языка», авт. Р.Н.Бунеев, О.В.Бунеева</vt:lpstr>
      <vt:lpstr>Б.гаж</vt:lpstr>
      <vt:lpstr>.г.род</vt:lpstr>
      <vt:lpstr>с.рока</vt:lpstr>
      <vt:lpstr>ябл.ко</vt:lpstr>
      <vt:lpstr>вет.р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Словарные слова  1 класс «Первые уроки русского языка», авт. Р.Н.Бунеев, О.В.Бунеева</dc:title>
  <dc:creator>А.М. Скорынина</dc:creator>
  <cp:lastModifiedBy>А.М. Скорынина</cp:lastModifiedBy>
  <cp:revision>3</cp:revision>
  <dcterms:created xsi:type="dcterms:W3CDTF">2009-03-10T05:42:23Z</dcterms:created>
  <dcterms:modified xsi:type="dcterms:W3CDTF">2015-02-12T11:00:44Z</dcterms:modified>
</cp:coreProperties>
</file>