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9" r:id="rId3"/>
    <p:sldId id="270" r:id="rId4"/>
    <p:sldId id="257" r:id="rId5"/>
    <p:sldId id="266" r:id="rId6"/>
    <p:sldId id="263" r:id="rId7"/>
    <p:sldId id="273" r:id="rId8"/>
    <p:sldId id="259" r:id="rId9"/>
    <p:sldId id="267" r:id="rId10"/>
    <p:sldId id="271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B07F9-FB80-4EC8-AB8E-24611EE1393C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79F30-2F90-45DA-83B5-9B14120A41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233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79F30-2F90-45DA-83B5-9B14120A414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79F30-2F90-45DA-83B5-9B14120A414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79F30-2F90-45DA-83B5-9B14120A414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79F30-2F90-45DA-83B5-9B14120A414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CEA75-6BB3-409A-BDF1-51891E42705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79F30-2F90-45DA-83B5-9B14120A414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779F30-2F90-45DA-83B5-9B14120A414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E2BF-7CA4-49C8-B545-61C6AC0E7D1B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B396-7203-41A7-852B-74B7B3E9E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E2BF-7CA4-49C8-B545-61C6AC0E7D1B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B396-7203-41A7-852B-74B7B3E9E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E2BF-7CA4-49C8-B545-61C6AC0E7D1B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B396-7203-41A7-852B-74B7B3E9E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E2BF-7CA4-49C8-B545-61C6AC0E7D1B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B396-7203-41A7-852B-74B7B3E9E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E2BF-7CA4-49C8-B545-61C6AC0E7D1B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B396-7203-41A7-852B-74B7B3E9E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E2BF-7CA4-49C8-B545-61C6AC0E7D1B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B396-7203-41A7-852B-74B7B3E9E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E2BF-7CA4-49C8-B545-61C6AC0E7D1B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B396-7203-41A7-852B-74B7B3E9E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E2BF-7CA4-49C8-B545-61C6AC0E7D1B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B396-7203-41A7-852B-74B7B3E9E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E2BF-7CA4-49C8-B545-61C6AC0E7D1B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B396-7203-41A7-852B-74B7B3E9E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E2BF-7CA4-49C8-B545-61C6AC0E7D1B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B396-7203-41A7-852B-74B7B3E9E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E2BF-7CA4-49C8-B545-61C6AC0E7D1B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B396-7203-41A7-852B-74B7B3E9E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5E2BF-7CA4-49C8-B545-61C6AC0E7D1B}" type="datetimeFigureOut">
              <a:rPr lang="ru-RU" smtClean="0"/>
              <a:pPr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EB396-7203-41A7-852B-74B7B3E9E0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332656"/>
            <a:ext cx="8784976" cy="48965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412776"/>
            <a:ext cx="8818183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Сынок!</a:t>
            </a:r>
          </a:p>
          <a:p>
            <a:pPr algn="ctr"/>
            <a:r>
              <a:rPr lang="ru-RU" sz="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</a:rPr>
              <a:t>Скоро приду. Завтрак на столе.</a:t>
            </a:r>
          </a:p>
          <a:p>
            <a:pPr algn="r"/>
            <a:r>
              <a:rPr lang="ru-RU" sz="5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Мама.</a:t>
            </a:r>
            <a:endParaRPr lang="ru-RU" sz="5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8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6311" y="2060848"/>
            <a:ext cx="8363272" cy="4065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0" indent="0">
              <a:spcBef>
                <a:spcPts val="0"/>
              </a:spcBef>
              <a:buFontTx/>
              <a:buChar char="-"/>
            </a:pPr>
            <a:r>
              <a:rPr lang="ru-RU" sz="4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просить </a:t>
            </a:r>
            <a:r>
              <a:rPr lang="ru-RU" sz="4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о чём-то,</a:t>
            </a:r>
          </a:p>
          <a:p>
            <a:pPr marL="0" lvl="0" indent="0">
              <a:spcBef>
                <a:spcPts val="0"/>
              </a:spcBef>
              <a:buFontTx/>
              <a:buChar char="-"/>
            </a:pPr>
            <a:r>
              <a:rPr lang="ru-RU" sz="4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предлагать что-нибудь,</a:t>
            </a:r>
          </a:p>
          <a:p>
            <a:pPr marL="0" lvl="0" indent="0">
              <a:spcBef>
                <a:spcPts val="0"/>
              </a:spcBef>
              <a:buFontTx/>
              <a:buChar char="-"/>
            </a:pPr>
            <a:r>
              <a:rPr lang="ru-RU" sz="4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приглашать в гости.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76872"/>
            <a:ext cx="4932363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 rot="10800000" flipV="1">
            <a:off x="469388" y="537350"/>
            <a:ext cx="6120680" cy="11521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В записке можно:</a:t>
            </a:r>
          </a:p>
        </p:txBody>
      </p:sp>
      <p:pic>
        <p:nvPicPr>
          <p:cNvPr id="7" name="Picture 2" descr="D:\работа\создание презентаций\сказочные персонажи\Сказочные персонажи\6da50f71314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14291"/>
            <a:ext cx="1800201" cy="16305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762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112568" cy="1858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54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ПОМНИ:</a:t>
            </a:r>
            <a:br>
              <a:rPr lang="ru-RU" sz="54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</a:br>
            <a:endParaRPr lang="ru-RU" sz="5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5" name="Picture 3" descr="D:\работа\создание презентаций\сказочные персонажи\Сказочные персонажи\25a3979f8c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57166"/>
            <a:ext cx="1800200" cy="1919705"/>
          </a:xfrm>
          <a:prstGeom prst="rect">
            <a:avLst/>
          </a:prstGeom>
          <a:noFill/>
        </p:spPr>
      </p:pic>
      <p:sp>
        <p:nvSpPr>
          <p:cNvPr id="9" name="Объект 3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6337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</a:rPr>
              <a:t>Читать чужие записки 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</a:rPr>
              <a:t>без разрешения</a:t>
            </a:r>
            <a:endParaRPr lang="ru-RU" sz="8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8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</a:rPr>
              <a:t>НЕЛЬЗЯ !!! </a:t>
            </a:r>
          </a:p>
          <a:p>
            <a:pPr marL="0" lvl="0" indent="0">
              <a:spcBef>
                <a:spcPts val="0"/>
              </a:spcBef>
              <a:buFontTx/>
              <a:buChar char="-"/>
            </a:pPr>
            <a:endParaRPr lang="ru-RU" sz="4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10" name="Picture 2" descr="D:\работа\создание презентаций\сказочные персонажи\Сказочные персонажи\6b167cc2c3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0127672" y="4000504"/>
            <a:ext cx="1745731" cy="16430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2529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46821E-6 L -0.29844 0.006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1086418"/>
            <a:ext cx="7056784" cy="23762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1412776"/>
            <a:ext cx="489654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</a:rPr>
              <a:t>записка</a:t>
            </a:r>
            <a:endParaRPr lang="ru-RU" sz="6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8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8634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2130425"/>
            <a:ext cx="7702624" cy="2090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Учимся  писать  записки</a:t>
            </a:r>
            <a:endParaRPr lang="ru-RU" sz="6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802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052736"/>
            <a:ext cx="8496944" cy="30963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1844824"/>
            <a:ext cx="811459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ВСОВЫПИЛ ЧЯШКУ УБРАЛ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</a:rPr>
              <a:t>ТЕПЕР БУДУИГРАТЬ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8000"/>
              </a:solidFill>
              <a:effectLst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rcRect t="7460" r="4082" b="6748"/>
          <a:stretch>
            <a:fillRect/>
          </a:stretch>
        </p:blipFill>
        <p:spPr bwMode="auto">
          <a:xfrm>
            <a:off x="3275856" y="4509120"/>
            <a:ext cx="2808312" cy="1806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6587" y="764704"/>
            <a:ext cx="8496944" cy="4536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68661" y="1844824"/>
            <a:ext cx="741247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</a:rPr>
              <a:t>Вс</a:t>
            </a:r>
            <a:r>
              <a:rPr lang="ru-RU" sz="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ё</a:t>
            </a:r>
            <a:r>
              <a:rPr lang="ru-RU" sz="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</a:rPr>
              <a:t> выпил</a:t>
            </a:r>
            <a:r>
              <a:rPr lang="ru-RU" sz="5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. Ч</a:t>
            </a:r>
            <a:r>
              <a:rPr lang="ru-RU" sz="5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а</a:t>
            </a:r>
            <a:r>
              <a:rPr lang="ru-RU" sz="5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</a:rPr>
              <a:t>шку убрал.</a:t>
            </a:r>
          </a:p>
          <a:p>
            <a:pPr algn="ctr"/>
            <a:r>
              <a:rPr lang="ru-RU" sz="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</a:rPr>
              <a:t>Тепер</a:t>
            </a:r>
            <a:r>
              <a:rPr lang="ru-RU" sz="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ь</a:t>
            </a:r>
            <a:r>
              <a:rPr lang="ru-RU" sz="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8000"/>
                </a:solidFill>
              </a:rPr>
              <a:t> буду играть.</a:t>
            </a:r>
            <a:endParaRPr lang="ru-RU" sz="5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8000"/>
              </a:solidFill>
              <a:effectLst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707904" y="2564904"/>
            <a:ext cx="221154" cy="68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785786" y="2571744"/>
            <a:ext cx="28575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786578" y="3357562"/>
            <a:ext cx="21431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86314" y="3357562"/>
            <a:ext cx="28575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500958" y="2571744"/>
            <a:ext cx="21431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143372" y="2571744"/>
            <a:ext cx="28575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643042" y="2571744"/>
            <a:ext cx="28575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571604" y="3357562"/>
            <a:ext cx="28575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143372" y="2714620"/>
            <a:ext cx="500066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4422"/>
            <a:ext cx="9144000" cy="409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3000364" y="1714488"/>
            <a:ext cx="26252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аписка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2643182"/>
            <a:ext cx="3792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Обращение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3500438"/>
            <a:ext cx="37215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Сообщение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4357694"/>
            <a:ext cx="2810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Подпись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643182"/>
            <a:ext cx="73289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3500438"/>
            <a:ext cx="73289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4357694"/>
            <a:ext cx="7328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86710" y="2643182"/>
            <a:ext cx="41710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8148" y="3500438"/>
            <a:ext cx="37542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929586" y="4357694"/>
            <a:ext cx="3571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sz="50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8000"/>
                </a:solidFill>
              </a:rPr>
              <a:t>Мамочка!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50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8000"/>
                </a:solidFill>
              </a:rPr>
              <a:t>Вс</a:t>
            </a:r>
            <a:r>
              <a:rPr lang="ru-RU" sz="50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ё</a:t>
            </a:r>
            <a:r>
              <a:rPr lang="ru-RU" sz="50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8000"/>
                </a:solidFill>
              </a:rPr>
              <a:t> </a:t>
            </a:r>
            <a:r>
              <a:rPr lang="ru-RU" sz="5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8000"/>
                </a:solidFill>
              </a:rPr>
              <a:t>выпил. Ч</a:t>
            </a:r>
            <a:r>
              <a:rPr lang="ru-RU" sz="5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а</a:t>
            </a:r>
            <a:r>
              <a:rPr lang="ru-RU" sz="5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8000"/>
                </a:solidFill>
              </a:rPr>
              <a:t>шку убрал.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5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8000"/>
                </a:solidFill>
              </a:rPr>
              <a:t>Тепер</a:t>
            </a:r>
            <a:r>
              <a:rPr lang="ru-RU" sz="5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ь</a:t>
            </a:r>
            <a:r>
              <a:rPr lang="ru-RU" sz="5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8000"/>
                </a:solidFill>
              </a:rPr>
              <a:t> буду играть</a:t>
            </a:r>
            <a:r>
              <a:rPr lang="ru-RU" sz="50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8000"/>
                </a:solidFill>
              </a:rPr>
              <a:t>.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5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8000"/>
                </a:solidFill>
              </a:rPr>
              <a:t> </a:t>
            </a:r>
            <a:r>
              <a:rPr lang="ru-RU" sz="50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8000"/>
                </a:solidFill>
              </a:rPr>
              <a:t>                                  Антон.</a:t>
            </a:r>
            <a:endParaRPr lang="ru-RU" sz="50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008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7233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10820" y="1340768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pic>
        <p:nvPicPr>
          <p:cNvPr id="4" name="Picture 1" descr="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58072"/>
            <a:ext cx="7920880" cy="423908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47664" y="1865050"/>
            <a:ext cx="47525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</a:rPr>
              <a:t>я у </a:t>
            </a:r>
            <a:r>
              <a:rPr lang="ru-RU" sz="32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</a:rPr>
              <a:t>Калсона</a:t>
            </a:r>
            <a:r>
              <a:rPr lang="ru-RU" sz="32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</a:rPr>
              <a:t>, который живёт </a:t>
            </a:r>
            <a:r>
              <a:rPr lang="ru-RU" sz="3200" b="1" dirty="0" err="1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</a:rPr>
              <a:t>накрыше</a:t>
            </a:r>
            <a:endParaRPr lang="ru-RU" sz="32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169" y="4941168"/>
            <a:ext cx="8961437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 flipH="1">
            <a:off x="5334427" y="2492896"/>
            <a:ext cx="6057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96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!</a:t>
            </a:r>
            <a:endParaRPr lang="ru-RU" sz="96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04664"/>
            <a:ext cx="8208912" cy="41044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75922" y="1340768"/>
            <a:ext cx="745454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Я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  у  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Ка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р</a:t>
            </a:r>
            <a:r>
              <a:rPr lang="ru-RU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лсона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,  который</a:t>
            </a:r>
          </a:p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ж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ивёт  на крыше.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42910" y="2143116"/>
            <a:ext cx="28575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357686" y="2928934"/>
            <a:ext cx="28575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6572264" y="2928934"/>
            <a:ext cx="28575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109</Words>
  <Application>Microsoft Office PowerPoint</Application>
  <PresentationFormat>Экран (4:3)</PresentationFormat>
  <Paragraphs>43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Учимся  писать  записки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ПОМНИ: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Ирина</cp:lastModifiedBy>
  <cp:revision>19</cp:revision>
  <dcterms:created xsi:type="dcterms:W3CDTF">2011-05-02T09:01:57Z</dcterms:created>
  <dcterms:modified xsi:type="dcterms:W3CDTF">2014-05-13T15:49:25Z</dcterms:modified>
</cp:coreProperties>
</file>