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09" r:id="rId6"/>
    <p:sldId id="277" r:id="rId7"/>
    <p:sldId id="308" r:id="rId8"/>
    <p:sldId id="258" r:id="rId9"/>
    <p:sldId id="305" r:id="rId10"/>
    <p:sldId id="276" r:id="rId11"/>
    <p:sldId id="307" r:id="rId12"/>
    <p:sldId id="275" r:id="rId13"/>
    <p:sldId id="279" r:id="rId14"/>
    <p:sldId id="281" r:id="rId15"/>
    <p:sldId id="278" r:id="rId16"/>
    <p:sldId id="280" r:id="rId17"/>
    <p:sldId id="272" r:id="rId18"/>
    <p:sldId id="282" r:id="rId19"/>
    <p:sldId id="286" r:id="rId20"/>
    <p:sldId id="291" r:id="rId21"/>
    <p:sldId id="288" r:id="rId22"/>
    <p:sldId id="290" r:id="rId23"/>
    <p:sldId id="295" r:id="rId24"/>
    <p:sldId id="296" r:id="rId25"/>
    <p:sldId id="302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>
        <p:scale>
          <a:sx n="50" d="100"/>
          <a:sy n="50" d="100"/>
        </p:scale>
        <p:origin x="-106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5.xml"/><Relationship Id="rId1" Type="http://schemas.openxmlformats.org/officeDocument/2006/relationships/slide" Target="../slides/slide12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4386A-61FF-4C0E-9FA6-7C635F96CDA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8C11D7E-6C48-4E50-9576-B31C52A6963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2222B8-2C52-467D-BF7A-A928045FCAE5}" type="parTrans" cxnId="{2BFD1A2F-C0A9-4A0A-BF68-17BF672BD94C}">
      <dgm:prSet/>
      <dgm:spPr/>
      <dgm:t>
        <a:bodyPr/>
        <a:lstStyle/>
        <a:p>
          <a:endParaRPr lang="ru-RU"/>
        </a:p>
      </dgm:t>
    </dgm:pt>
    <dgm:pt modelId="{BC703633-F800-4217-8FA0-F9A3D058AF53}" type="sibTrans" cxnId="{2BFD1A2F-C0A9-4A0A-BF68-17BF672BD94C}">
      <dgm:prSet/>
      <dgm:spPr/>
      <dgm:t>
        <a:bodyPr/>
        <a:lstStyle/>
        <a:p>
          <a:endParaRPr lang="ru-RU"/>
        </a:p>
      </dgm:t>
    </dgm:pt>
    <dgm:pt modelId="{2BA134AB-D5D9-4D26-A3E7-1A0521C4FC8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2A1FCB29-45B5-4051-B27E-CAF60956B196}" type="parTrans" cxnId="{F5BF1871-1A4E-4D7F-A7C0-A0CA97FEC3AA}">
      <dgm:prSet/>
      <dgm:spPr/>
      <dgm:t>
        <a:bodyPr/>
        <a:lstStyle/>
        <a:p>
          <a:endParaRPr lang="ru-RU"/>
        </a:p>
      </dgm:t>
    </dgm:pt>
    <dgm:pt modelId="{52FB7331-D04B-4348-813F-3BDD95AB49FC}" type="sibTrans" cxnId="{F5BF1871-1A4E-4D7F-A7C0-A0CA97FEC3AA}">
      <dgm:prSet/>
      <dgm:spPr/>
      <dgm:t>
        <a:bodyPr/>
        <a:lstStyle/>
        <a:p>
          <a:endParaRPr lang="ru-RU"/>
        </a:p>
      </dgm:t>
    </dgm:pt>
    <dgm:pt modelId="{5497D98B-1A04-437C-B030-EA3625B298F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7A49B28-29CC-4C91-9ABA-0BC766342AB5}" type="parTrans" cxnId="{8AF31812-449C-4AD1-8FBD-B3A730164FB8}">
      <dgm:prSet/>
      <dgm:spPr/>
      <dgm:t>
        <a:bodyPr/>
        <a:lstStyle/>
        <a:p>
          <a:endParaRPr lang="ru-RU"/>
        </a:p>
      </dgm:t>
    </dgm:pt>
    <dgm:pt modelId="{FA77DED5-F84F-4841-9A7B-E3DEDAC4D98F}" type="sibTrans" cxnId="{8AF31812-449C-4AD1-8FBD-B3A730164FB8}">
      <dgm:prSet/>
      <dgm:spPr/>
      <dgm:t>
        <a:bodyPr/>
        <a:lstStyle/>
        <a:p>
          <a:endParaRPr lang="ru-RU"/>
        </a:p>
      </dgm:t>
    </dgm:pt>
    <dgm:pt modelId="{3421B16A-706B-4D39-BB08-68FA3E7244E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Ожидаемые результаты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408C1A2-0E3B-47BC-ACA3-5035DCF911B1}" type="parTrans" cxnId="{552B5EBD-514C-47B5-A471-3FDFC0A5DCAE}">
      <dgm:prSet/>
      <dgm:spPr/>
      <dgm:t>
        <a:bodyPr/>
        <a:lstStyle/>
        <a:p>
          <a:endParaRPr lang="ru-RU"/>
        </a:p>
      </dgm:t>
    </dgm:pt>
    <dgm:pt modelId="{DCEBE7F2-18FE-4F19-9009-886375A68BAB}" type="sibTrans" cxnId="{552B5EBD-514C-47B5-A471-3FDFC0A5DCAE}">
      <dgm:prSet/>
      <dgm:spPr/>
      <dgm:t>
        <a:bodyPr/>
        <a:lstStyle/>
        <a:p>
          <a:endParaRPr lang="ru-RU"/>
        </a:p>
      </dgm:t>
    </dgm:pt>
    <dgm:pt modelId="{869D67EA-27A3-449E-A6D1-670D45D8504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BF344F-1C3B-408B-BE6F-89099A78DBDC}" type="parTrans" cxnId="{4758C542-AEB5-40E5-B8E0-77A3AB76D3F7}">
      <dgm:prSet/>
      <dgm:spPr/>
      <dgm:t>
        <a:bodyPr/>
        <a:lstStyle/>
        <a:p>
          <a:endParaRPr lang="ru-RU"/>
        </a:p>
      </dgm:t>
    </dgm:pt>
    <dgm:pt modelId="{891D4CBF-B971-4569-B3FC-22B8873A0370}" type="sibTrans" cxnId="{4758C542-AEB5-40E5-B8E0-77A3AB76D3F7}">
      <dgm:prSet/>
      <dgm:spPr/>
      <dgm:t>
        <a:bodyPr/>
        <a:lstStyle/>
        <a:p>
          <a:endParaRPr lang="ru-RU"/>
        </a:p>
      </dgm:t>
    </dgm:pt>
    <dgm:pt modelId="{E0BBE5F3-FF11-4963-8B52-B39CD3C3DE77}" type="pres">
      <dgm:prSet presAssocID="{3FE4386A-61FF-4C0E-9FA6-7C635F96CD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8516C-DB17-4B5F-A105-814815FC4769}" type="pres">
      <dgm:prSet presAssocID="{18C11D7E-6C48-4E50-9576-B31C52A69633}" presName="root1" presStyleCnt="0"/>
      <dgm:spPr/>
    </dgm:pt>
    <dgm:pt modelId="{F1681D52-0ACB-4450-8EC0-672E57057CF2}" type="pres">
      <dgm:prSet presAssocID="{18C11D7E-6C48-4E50-9576-B31C52A69633}" presName="LevelOneTextNode" presStyleLbl="node0" presStyleIdx="0" presStyleCnt="1" custScaleX="219611" custScaleY="5747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6F916D5-1AAA-45E2-AF50-E1B5F6BFB57C}" type="pres">
      <dgm:prSet presAssocID="{18C11D7E-6C48-4E50-9576-B31C52A69633}" presName="level2hierChild" presStyleCnt="0"/>
      <dgm:spPr/>
    </dgm:pt>
    <dgm:pt modelId="{4934404B-E5C8-40BB-A3D4-E2498F4B6D53}" type="pres">
      <dgm:prSet presAssocID="{2A1FCB29-45B5-4051-B27E-CAF60956B19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7E148DB-79D8-4763-8F02-A5F0A440256A}" type="pres">
      <dgm:prSet presAssocID="{2A1FCB29-45B5-4051-B27E-CAF60956B19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675C421-41D0-4B1A-96B3-3A0C80A793C9}" type="pres">
      <dgm:prSet presAssocID="{2BA134AB-D5D9-4D26-A3E7-1A0521C4FC8E}" presName="root2" presStyleCnt="0"/>
      <dgm:spPr/>
    </dgm:pt>
    <dgm:pt modelId="{3AB139DC-AB98-4857-8ABB-6006B561AA19}" type="pres">
      <dgm:prSet presAssocID="{2BA134AB-D5D9-4D26-A3E7-1A0521C4FC8E}" presName="LevelTwoTextNode" presStyleLbl="node2" presStyleIdx="0" presStyleCnt="4" custScaleX="138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C1EDE3-3912-4174-A16A-460F72E527FB}" type="pres">
      <dgm:prSet presAssocID="{2BA134AB-D5D9-4D26-A3E7-1A0521C4FC8E}" presName="level3hierChild" presStyleCnt="0"/>
      <dgm:spPr/>
    </dgm:pt>
    <dgm:pt modelId="{FA4093AE-AC21-47E5-B41B-E8A3B1761B80}" type="pres">
      <dgm:prSet presAssocID="{77A49B28-29CC-4C91-9ABA-0BC766342AB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BF7F0EE-0960-4207-819F-2F8FA50FB4B7}" type="pres">
      <dgm:prSet presAssocID="{77A49B28-29CC-4C91-9ABA-0BC766342AB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9040568-0F26-49E0-88BF-267ED583AFE9}" type="pres">
      <dgm:prSet presAssocID="{5497D98B-1A04-437C-B030-EA3625B298FE}" presName="root2" presStyleCnt="0"/>
      <dgm:spPr/>
    </dgm:pt>
    <dgm:pt modelId="{C1FD8CB6-FE39-40F5-B5AB-0C29E920D91F}" type="pres">
      <dgm:prSet presAssocID="{5497D98B-1A04-437C-B030-EA3625B298FE}" presName="LevelTwoTextNode" presStyleLbl="node2" presStyleIdx="1" presStyleCnt="4" custScaleX="138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293748-E793-4A67-A64B-158A28D29D56}" type="pres">
      <dgm:prSet presAssocID="{5497D98B-1A04-437C-B030-EA3625B298FE}" presName="level3hierChild" presStyleCnt="0"/>
      <dgm:spPr/>
    </dgm:pt>
    <dgm:pt modelId="{57332582-DA69-4BDE-B08E-8215B420A3BD}" type="pres">
      <dgm:prSet presAssocID="{5408C1A2-0E3B-47BC-ACA3-5035DCF911B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CBDFA0E-B5CB-4977-9965-30D9D9EA40A7}" type="pres">
      <dgm:prSet presAssocID="{5408C1A2-0E3B-47BC-ACA3-5035DCF911B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9300C42-91A7-47FC-9410-E24973348045}" type="pres">
      <dgm:prSet presAssocID="{3421B16A-706B-4D39-BB08-68FA3E7244EA}" presName="root2" presStyleCnt="0"/>
      <dgm:spPr/>
    </dgm:pt>
    <dgm:pt modelId="{B88F5571-2D04-4994-BED1-C208ABF9BFFE}" type="pres">
      <dgm:prSet presAssocID="{3421B16A-706B-4D39-BB08-68FA3E7244EA}" presName="LevelTwoTextNode" presStyleLbl="node2" presStyleIdx="2" presStyleCnt="4" custScaleX="137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44B78D-5AD5-4ABB-AD0E-64A9D9D6EEC4}" type="pres">
      <dgm:prSet presAssocID="{3421B16A-706B-4D39-BB08-68FA3E7244EA}" presName="level3hierChild" presStyleCnt="0"/>
      <dgm:spPr/>
    </dgm:pt>
    <dgm:pt modelId="{C7B445FB-72C7-482C-A653-1D801221A042}" type="pres">
      <dgm:prSet presAssocID="{4BBF344F-1C3B-408B-BE6F-89099A78DBD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39FD20E-4750-4806-A270-599F09739EDC}" type="pres">
      <dgm:prSet presAssocID="{4BBF344F-1C3B-408B-BE6F-89099A78DBD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0BAFC8A-97FF-45FB-B471-D2B9389B2A75}" type="pres">
      <dgm:prSet presAssocID="{869D67EA-27A3-449E-A6D1-670D45D85048}" presName="root2" presStyleCnt="0"/>
      <dgm:spPr/>
    </dgm:pt>
    <dgm:pt modelId="{E4782177-B964-45FB-9387-5F8DF07B19A5}" type="pres">
      <dgm:prSet presAssocID="{869D67EA-27A3-449E-A6D1-670D45D85048}" presName="LevelTwoTextNode" presStyleLbl="node2" presStyleIdx="3" presStyleCnt="4" custScaleX="137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6BE2EC-376E-45B0-BA30-E1E3B7F9D1AC}" type="pres">
      <dgm:prSet presAssocID="{869D67EA-27A3-449E-A6D1-670D45D85048}" presName="level3hierChild" presStyleCnt="0"/>
      <dgm:spPr/>
    </dgm:pt>
  </dgm:ptLst>
  <dgm:cxnLst>
    <dgm:cxn modelId="{812374BD-38E7-479A-9D36-3B09CC202539}" type="presOf" srcId="{77A49B28-29CC-4C91-9ABA-0BC766342AB5}" destId="{FA4093AE-AC21-47E5-B41B-E8A3B1761B80}" srcOrd="0" destOrd="0" presId="urn:microsoft.com/office/officeart/2008/layout/HorizontalMultiLevelHierarchy"/>
    <dgm:cxn modelId="{F5BF1871-1A4E-4D7F-A7C0-A0CA97FEC3AA}" srcId="{18C11D7E-6C48-4E50-9576-B31C52A69633}" destId="{2BA134AB-D5D9-4D26-A3E7-1A0521C4FC8E}" srcOrd="0" destOrd="0" parTransId="{2A1FCB29-45B5-4051-B27E-CAF60956B196}" sibTransId="{52FB7331-D04B-4348-813F-3BDD95AB49FC}"/>
    <dgm:cxn modelId="{D96366CE-B421-457F-90A7-D15A583F3791}" type="presOf" srcId="{5408C1A2-0E3B-47BC-ACA3-5035DCF911B1}" destId="{57332582-DA69-4BDE-B08E-8215B420A3BD}" srcOrd="0" destOrd="0" presId="urn:microsoft.com/office/officeart/2008/layout/HorizontalMultiLevelHierarchy"/>
    <dgm:cxn modelId="{3DD3F122-AF34-4300-A591-E5C5D33C3586}" type="presOf" srcId="{4BBF344F-1C3B-408B-BE6F-89099A78DBDC}" destId="{C7B445FB-72C7-482C-A653-1D801221A042}" srcOrd="0" destOrd="0" presId="urn:microsoft.com/office/officeart/2008/layout/HorizontalMultiLevelHierarchy"/>
    <dgm:cxn modelId="{552B5EBD-514C-47B5-A471-3FDFC0A5DCAE}" srcId="{18C11D7E-6C48-4E50-9576-B31C52A69633}" destId="{3421B16A-706B-4D39-BB08-68FA3E7244EA}" srcOrd="2" destOrd="0" parTransId="{5408C1A2-0E3B-47BC-ACA3-5035DCF911B1}" sibTransId="{DCEBE7F2-18FE-4F19-9009-886375A68BAB}"/>
    <dgm:cxn modelId="{DBFCE793-2952-4A5B-8613-3172AD5F4E84}" type="presOf" srcId="{3FE4386A-61FF-4C0E-9FA6-7C635F96CDA5}" destId="{E0BBE5F3-FF11-4963-8B52-B39CD3C3DE77}" srcOrd="0" destOrd="0" presId="urn:microsoft.com/office/officeart/2008/layout/HorizontalMultiLevelHierarchy"/>
    <dgm:cxn modelId="{8AF31812-449C-4AD1-8FBD-B3A730164FB8}" srcId="{18C11D7E-6C48-4E50-9576-B31C52A69633}" destId="{5497D98B-1A04-437C-B030-EA3625B298FE}" srcOrd="1" destOrd="0" parTransId="{77A49B28-29CC-4C91-9ABA-0BC766342AB5}" sibTransId="{FA77DED5-F84F-4841-9A7B-E3DEDAC4D98F}"/>
    <dgm:cxn modelId="{0E963C01-7F15-49C7-B565-D33115475735}" type="presOf" srcId="{5408C1A2-0E3B-47BC-ACA3-5035DCF911B1}" destId="{CCBDFA0E-B5CB-4977-9965-30D9D9EA40A7}" srcOrd="1" destOrd="0" presId="urn:microsoft.com/office/officeart/2008/layout/HorizontalMultiLevelHierarchy"/>
    <dgm:cxn modelId="{ED43165D-0C18-4C42-B5F4-6EBF6FDACF3D}" type="presOf" srcId="{2A1FCB29-45B5-4051-B27E-CAF60956B196}" destId="{4934404B-E5C8-40BB-A3D4-E2498F4B6D53}" srcOrd="0" destOrd="0" presId="urn:microsoft.com/office/officeart/2008/layout/HorizontalMultiLevelHierarchy"/>
    <dgm:cxn modelId="{DC247FA7-B823-48F5-9050-F5B00FEB934A}" type="presOf" srcId="{869D67EA-27A3-449E-A6D1-670D45D85048}" destId="{E4782177-B964-45FB-9387-5F8DF07B19A5}" srcOrd="0" destOrd="0" presId="urn:microsoft.com/office/officeart/2008/layout/HorizontalMultiLevelHierarchy"/>
    <dgm:cxn modelId="{FD38F26B-F8E7-4EFA-BB65-2D7CA5AC9D3C}" type="presOf" srcId="{18C11D7E-6C48-4E50-9576-B31C52A69633}" destId="{F1681D52-0ACB-4450-8EC0-672E57057CF2}" srcOrd="0" destOrd="0" presId="urn:microsoft.com/office/officeart/2008/layout/HorizontalMultiLevelHierarchy"/>
    <dgm:cxn modelId="{2BFD1A2F-C0A9-4A0A-BF68-17BF672BD94C}" srcId="{3FE4386A-61FF-4C0E-9FA6-7C635F96CDA5}" destId="{18C11D7E-6C48-4E50-9576-B31C52A69633}" srcOrd="0" destOrd="0" parTransId="{E72222B8-2C52-467D-BF7A-A928045FCAE5}" sibTransId="{BC703633-F800-4217-8FA0-F9A3D058AF53}"/>
    <dgm:cxn modelId="{0F13EC37-3EDF-43C8-A081-2177CFBF049D}" type="presOf" srcId="{5497D98B-1A04-437C-B030-EA3625B298FE}" destId="{C1FD8CB6-FE39-40F5-B5AB-0C29E920D91F}" srcOrd="0" destOrd="0" presId="urn:microsoft.com/office/officeart/2008/layout/HorizontalMultiLevelHierarchy"/>
    <dgm:cxn modelId="{4758C542-AEB5-40E5-B8E0-77A3AB76D3F7}" srcId="{18C11D7E-6C48-4E50-9576-B31C52A69633}" destId="{869D67EA-27A3-449E-A6D1-670D45D85048}" srcOrd="3" destOrd="0" parTransId="{4BBF344F-1C3B-408B-BE6F-89099A78DBDC}" sibTransId="{891D4CBF-B971-4569-B3FC-22B8873A0370}"/>
    <dgm:cxn modelId="{BCDBFEA4-A959-4AF5-993B-E97CA7EE9CA6}" type="presOf" srcId="{3421B16A-706B-4D39-BB08-68FA3E7244EA}" destId="{B88F5571-2D04-4994-BED1-C208ABF9BFFE}" srcOrd="0" destOrd="0" presId="urn:microsoft.com/office/officeart/2008/layout/HorizontalMultiLevelHierarchy"/>
    <dgm:cxn modelId="{410BC0C4-5B28-4159-8EA3-A40020B9F100}" type="presOf" srcId="{4BBF344F-1C3B-408B-BE6F-89099A78DBDC}" destId="{C39FD20E-4750-4806-A270-599F09739EDC}" srcOrd="1" destOrd="0" presId="urn:microsoft.com/office/officeart/2008/layout/HorizontalMultiLevelHierarchy"/>
    <dgm:cxn modelId="{8A90DEC1-0861-40B1-8CAE-7091BC92D963}" type="presOf" srcId="{77A49B28-29CC-4C91-9ABA-0BC766342AB5}" destId="{1BF7F0EE-0960-4207-819F-2F8FA50FB4B7}" srcOrd="1" destOrd="0" presId="urn:microsoft.com/office/officeart/2008/layout/HorizontalMultiLevelHierarchy"/>
    <dgm:cxn modelId="{AFAFF14F-7BAA-4BE8-8C00-13ADB6B2AC07}" type="presOf" srcId="{2BA134AB-D5D9-4D26-A3E7-1A0521C4FC8E}" destId="{3AB139DC-AB98-4857-8ABB-6006B561AA19}" srcOrd="0" destOrd="0" presId="urn:microsoft.com/office/officeart/2008/layout/HorizontalMultiLevelHierarchy"/>
    <dgm:cxn modelId="{882E83F1-49C9-40F0-991C-74A64CF4C463}" type="presOf" srcId="{2A1FCB29-45B5-4051-B27E-CAF60956B196}" destId="{D7E148DB-79D8-4763-8F02-A5F0A440256A}" srcOrd="1" destOrd="0" presId="urn:microsoft.com/office/officeart/2008/layout/HorizontalMultiLevelHierarchy"/>
    <dgm:cxn modelId="{241E7346-D639-4A31-BC97-69167231F31C}" type="presParOf" srcId="{E0BBE5F3-FF11-4963-8B52-B39CD3C3DE77}" destId="{9528516C-DB17-4B5F-A105-814815FC4769}" srcOrd="0" destOrd="0" presId="urn:microsoft.com/office/officeart/2008/layout/HorizontalMultiLevelHierarchy"/>
    <dgm:cxn modelId="{E0712C0E-328E-47FB-91FF-3ED2E9E48886}" type="presParOf" srcId="{9528516C-DB17-4B5F-A105-814815FC4769}" destId="{F1681D52-0ACB-4450-8EC0-672E57057CF2}" srcOrd="0" destOrd="0" presId="urn:microsoft.com/office/officeart/2008/layout/HorizontalMultiLevelHierarchy"/>
    <dgm:cxn modelId="{F802B7E6-4DDE-4E8E-9BF8-A02CA10A937E}" type="presParOf" srcId="{9528516C-DB17-4B5F-A105-814815FC4769}" destId="{26F916D5-1AAA-45E2-AF50-E1B5F6BFB57C}" srcOrd="1" destOrd="0" presId="urn:microsoft.com/office/officeart/2008/layout/HorizontalMultiLevelHierarchy"/>
    <dgm:cxn modelId="{F49C61EB-2E67-4102-8486-4663715038C4}" type="presParOf" srcId="{26F916D5-1AAA-45E2-AF50-E1B5F6BFB57C}" destId="{4934404B-E5C8-40BB-A3D4-E2498F4B6D53}" srcOrd="0" destOrd="0" presId="urn:microsoft.com/office/officeart/2008/layout/HorizontalMultiLevelHierarchy"/>
    <dgm:cxn modelId="{503CCB0A-FACF-4DA2-9FFA-3889AE7DBDAC}" type="presParOf" srcId="{4934404B-E5C8-40BB-A3D4-E2498F4B6D53}" destId="{D7E148DB-79D8-4763-8F02-A5F0A440256A}" srcOrd="0" destOrd="0" presId="urn:microsoft.com/office/officeart/2008/layout/HorizontalMultiLevelHierarchy"/>
    <dgm:cxn modelId="{50722F0B-6D4E-4986-B980-61887E605B07}" type="presParOf" srcId="{26F916D5-1AAA-45E2-AF50-E1B5F6BFB57C}" destId="{2675C421-41D0-4B1A-96B3-3A0C80A793C9}" srcOrd="1" destOrd="0" presId="urn:microsoft.com/office/officeart/2008/layout/HorizontalMultiLevelHierarchy"/>
    <dgm:cxn modelId="{1F38517B-F710-4198-9E08-97D7171B3205}" type="presParOf" srcId="{2675C421-41D0-4B1A-96B3-3A0C80A793C9}" destId="{3AB139DC-AB98-4857-8ABB-6006B561AA19}" srcOrd="0" destOrd="0" presId="urn:microsoft.com/office/officeart/2008/layout/HorizontalMultiLevelHierarchy"/>
    <dgm:cxn modelId="{7209AAF5-3BA0-460A-9E1D-1AD5AA2FF42F}" type="presParOf" srcId="{2675C421-41D0-4B1A-96B3-3A0C80A793C9}" destId="{C3C1EDE3-3912-4174-A16A-460F72E527FB}" srcOrd="1" destOrd="0" presId="urn:microsoft.com/office/officeart/2008/layout/HorizontalMultiLevelHierarchy"/>
    <dgm:cxn modelId="{81CC4489-DC4F-4738-A2CC-6622F42780F6}" type="presParOf" srcId="{26F916D5-1AAA-45E2-AF50-E1B5F6BFB57C}" destId="{FA4093AE-AC21-47E5-B41B-E8A3B1761B80}" srcOrd="2" destOrd="0" presId="urn:microsoft.com/office/officeart/2008/layout/HorizontalMultiLevelHierarchy"/>
    <dgm:cxn modelId="{2854A9FE-72E6-4892-A3FC-09296FA3DB74}" type="presParOf" srcId="{FA4093AE-AC21-47E5-B41B-E8A3B1761B80}" destId="{1BF7F0EE-0960-4207-819F-2F8FA50FB4B7}" srcOrd="0" destOrd="0" presId="urn:microsoft.com/office/officeart/2008/layout/HorizontalMultiLevelHierarchy"/>
    <dgm:cxn modelId="{1BCF1DC7-C6CE-4160-A641-5B148A148E6A}" type="presParOf" srcId="{26F916D5-1AAA-45E2-AF50-E1B5F6BFB57C}" destId="{09040568-0F26-49E0-88BF-267ED583AFE9}" srcOrd="3" destOrd="0" presId="urn:microsoft.com/office/officeart/2008/layout/HorizontalMultiLevelHierarchy"/>
    <dgm:cxn modelId="{91F4188D-843A-4E98-BB87-69D1BA075A39}" type="presParOf" srcId="{09040568-0F26-49E0-88BF-267ED583AFE9}" destId="{C1FD8CB6-FE39-40F5-B5AB-0C29E920D91F}" srcOrd="0" destOrd="0" presId="urn:microsoft.com/office/officeart/2008/layout/HorizontalMultiLevelHierarchy"/>
    <dgm:cxn modelId="{6D3E23E3-84C8-4501-A937-5D483C8005E3}" type="presParOf" srcId="{09040568-0F26-49E0-88BF-267ED583AFE9}" destId="{9C293748-E793-4A67-A64B-158A28D29D56}" srcOrd="1" destOrd="0" presId="urn:microsoft.com/office/officeart/2008/layout/HorizontalMultiLevelHierarchy"/>
    <dgm:cxn modelId="{DA29C020-0DA7-461F-92B4-4740F36F9B2B}" type="presParOf" srcId="{26F916D5-1AAA-45E2-AF50-E1B5F6BFB57C}" destId="{57332582-DA69-4BDE-B08E-8215B420A3BD}" srcOrd="4" destOrd="0" presId="urn:microsoft.com/office/officeart/2008/layout/HorizontalMultiLevelHierarchy"/>
    <dgm:cxn modelId="{A5575811-DB2F-4F12-911A-2E02C7000951}" type="presParOf" srcId="{57332582-DA69-4BDE-B08E-8215B420A3BD}" destId="{CCBDFA0E-B5CB-4977-9965-30D9D9EA40A7}" srcOrd="0" destOrd="0" presId="urn:microsoft.com/office/officeart/2008/layout/HorizontalMultiLevelHierarchy"/>
    <dgm:cxn modelId="{2F9BE6E5-78EB-4E65-92E5-43B0053FFA02}" type="presParOf" srcId="{26F916D5-1AAA-45E2-AF50-E1B5F6BFB57C}" destId="{19300C42-91A7-47FC-9410-E24973348045}" srcOrd="5" destOrd="0" presId="urn:microsoft.com/office/officeart/2008/layout/HorizontalMultiLevelHierarchy"/>
    <dgm:cxn modelId="{52EBBEDC-6934-4A29-90DA-FD62FC21982A}" type="presParOf" srcId="{19300C42-91A7-47FC-9410-E24973348045}" destId="{B88F5571-2D04-4994-BED1-C208ABF9BFFE}" srcOrd="0" destOrd="0" presId="urn:microsoft.com/office/officeart/2008/layout/HorizontalMultiLevelHierarchy"/>
    <dgm:cxn modelId="{639B5A82-1039-4E5A-92DC-CFFE779726B2}" type="presParOf" srcId="{19300C42-91A7-47FC-9410-E24973348045}" destId="{C344B78D-5AD5-4ABB-AD0E-64A9D9D6EEC4}" srcOrd="1" destOrd="0" presId="urn:microsoft.com/office/officeart/2008/layout/HorizontalMultiLevelHierarchy"/>
    <dgm:cxn modelId="{60D989DA-D1A7-481D-85C5-9552929A429E}" type="presParOf" srcId="{26F916D5-1AAA-45E2-AF50-E1B5F6BFB57C}" destId="{C7B445FB-72C7-482C-A653-1D801221A042}" srcOrd="6" destOrd="0" presId="urn:microsoft.com/office/officeart/2008/layout/HorizontalMultiLevelHierarchy"/>
    <dgm:cxn modelId="{04785083-F087-4DDA-9AFC-6003B6B4A41D}" type="presParOf" srcId="{C7B445FB-72C7-482C-A653-1D801221A042}" destId="{C39FD20E-4750-4806-A270-599F09739EDC}" srcOrd="0" destOrd="0" presId="urn:microsoft.com/office/officeart/2008/layout/HorizontalMultiLevelHierarchy"/>
    <dgm:cxn modelId="{2206EE24-845C-441F-805F-50E1696CA8E4}" type="presParOf" srcId="{26F916D5-1AAA-45E2-AF50-E1B5F6BFB57C}" destId="{C0BAFC8A-97FF-45FB-B471-D2B9389B2A75}" srcOrd="7" destOrd="0" presId="urn:microsoft.com/office/officeart/2008/layout/HorizontalMultiLevelHierarchy"/>
    <dgm:cxn modelId="{99A67B70-50C3-4CF3-8A65-E70490936E6C}" type="presParOf" srcId="{C0BAFC8A-97FF-45FB-B471-D2B9389B2A75}" destId="{E4782177-B964-45FB-9387-5F8DF07B19A5}" srcOrd="0" destOrd="0" presId="urn:microsoft.com/office/officeart/2008/layout/HorizontalMultiLevelHierarchy"/>
    <dgm:cxn modelId="{B5B4BEB4-197E-4A7D-8688-BE2DD797ABBF}" type="presParOf" srcId="{C0BAFC8A-97FF-45FB-B471-D2B9389B2A75}" destId="{BD6BE2EC-376E-45B0-BA30-E1E3B7F9D1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A7C23-CE65-44C8-811F-7D34592715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190DD1-0D46-4D0B-9BC5-525A66050827}">
      <dgm:prSet phldrT="[Текст]"/>
      <dgm:spPr/>
      <dgm:t>
        <a:bodyPr/>
        <a:lstStyle/>
        <a:p>
          <a:r>
            <a:rPr lang="ru-RU" dirty="0" smtClean="0"/>
            <a:t>Познавательная      3 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4CDEC314-4428-4AE0-BA11-6B4BB33E45C2}" type="parTrans" cxnId="{03196032-9666-47A8-B616-3330F61ED930}">
      <dgm:prSet/>
      <dgm:spPr/>
      <dgm:t>
        <a:bodyPr/>
        <a:lstStyle/>
        <a:p>
          <a:endParaRPr lang="ru-RU"/>
        </a:p>
      </dgm:t>
    </dgm:pt>
    <dgm:pt modelId="{AD28CB00-91DC-405F-812B-08B3EDBDBE7F}" type="sibTrans" cxnId="{03196032-9666-47A8-B616-3330F61ED930}">
      <dgm:prSet/>
      <dgm:spPr/>
      <dgm:t>
        <a:bodyPr/>
        <a:lstStyle/>
        <a:p>
          <a:endParaRPr lang="ru-RU"/>
        </a:p>
      </dgm:t>
    </dgm:pt>
    <dgm:pt modelId="{475C694F-32C0-45F1-A1B8-47B9514EBCBC}">
      <dgm:prSet phldrT="[Текст]"/>
      <dgm:spPr/>
      <dgm:t>
        <a:bodyPr/>
        <a:lstStyle/>
        <a:p>
          <a:r>
            <a:rPr lang="ru-RU" dirty="0" smtClean="0"/>
            <a:t>Художественно-прикладная  1 ч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7904C12-0BF1-4CE9-B577-D680A0AECBAA}" type="parTrans" cxnId="{57E5B497-55E4-4693-904E-D007F24D6F24}">
      <dgm:prSet/>
      <dgm:spPr/>
      <dgm:t>
        <a:bodyPr/>
        <a:lstStyle/>
        <a:p>
          <a:endParaRPr lang="ru-RU"/>
        </a:p>
      </dgm:t>
    </dgm:pt>
    <dgm:pt modelId="{B4C9C05A-5DA6-4670-82D9-2DF49F744003}" type="sibTrans" cxnId="{57E5B497-55E4-4693-904E-D007F24D6F24}">
      <dgm:prSet/>
      <dgm:spPr/>
      <dgm:t>
        <a:bodyPr/>
        <a:lstStyle/>
        <a:p>
          <a:endParaRPr lang="ru-RU"/>
        </a:p>
      </dgm:t>
    </dgm:pt>
    <dgm:pt modelId="{A8E4AF43-75DD-48C5-942C-963750FD75C0}">
      <dgm:prSet phldrT="[Текст]"/>
      <dgm:spPr/>
      <dgm:t>
        <a:bodyPr/>
        <a:lstStyle/>
        <a:p>
          <a:r>
            <a:rPr lang="ru-RU" dirty="0" smtClean="0"/>
            <a:t>Спортивно-оздоровительная 3 ч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4F7CBAF-1461-468F-9DE0-2A5C73CEB6D5}" type="parTrans" cxnId="{D632182D-C432-4993-A075-6343E6095AE4}">
      <dgm:prSet/>
      <dgm:spPr/>
      <dgm:t>
        <a:bodyPr/>
        <a:lstStyle/>
        <a:p>
          <a:endParaRPr lang="ru-RU"/>
        </a:p>
      </dgm:t>
    </dgm:pt>
    <dgm:pt modelId="{56EC6708-B32B-40DF-A176-7D384204E9A1}" type="sibTrans" cxnId="{D632182D-C432-4993-A075-6343E6095AE4}">
      <dgm:prSet/>
      <dgm:spPr/>
      <dgm:t>
        <a:bodyPr/>
        <a:lstStyle/>
        <a:p>
          <a:endParaRPr lang="ru-RU"/>
        </a:p>
      </dgm:t>
    </dgm:pt>
    <dgm:pt modelId="{9E500882-A6D6-477F-B83C-4AD3424F0A03}">
      <dgm:prSet phldrT="[Текст]"/>
      <dgm:spPr/>
      <dgm:t>
        <a:bodyPr/>
        <a:lstStyle/>
        <a:p>
          <a:r>
            <a:rPr lang="ru-RU" dirty="0" smtClean="0"/>
            <a:t>Проектно-исследовательская 1 ч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A0A1D77-FC41-4E23-AF21-89DC02EA7EA5}" type="parTrans" cxnId="{4567A27E-37F6-48C1-B6FA-269B4C39E9CC}">
      <dgm:prSet/>
      <dgm:spPr/>
      <dgm:t>
        <a:bodyPr/>
        <a:lstStyle/>
        <a:p>
          <a:endParaRPr lang="ru-RU"/>
        </a:p>
      </dgm:t>
    </dgm:pt>
    <dgm:pt modelId="{0D99F2F1-F80F-4E7F-8F5D-8F9C5F00FBA5}" type="sibTrans" cxnId="{4567A27E-37F6-48C1-B6FA-269B4C39E9CC}">
      <dgm:prSet/>
      <dgm:spPr/>
      <dgm:t>
        <a:bodyPr/>
        <a:lstStyle/>
        <a:p>
          <a:endParaRPr lang="ru-RU"/>
        </a:p>
      </dgm:t>
    </dgm:pt>
    <dgm:pt modelId="{1F9C9964-64A6-495D-A4B6-A878A8AD039F}">
      <dgm:prSet phldrT="[Текст]"/>
      <dgm:spPr/>
      <dgm:t>
        <a:bodyPr/>
        <a:lstStyle/>
        <a:p>
          <a:r>
            <a:rPr lang="ru-RU" dirty="0" smtClean="0"/>
            <a:t>Эстетическая  2 ч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E77293D-049A-4BA2-8434-9C0D8B2ECEB3}" type="parTrans" cxnId="{7D41D515-E423-4775-BF1D-D400E8DFE51A}">
      <dgm:prSet/>
      <dgm:spPr/>
      <dgm:t>
        <a:bodyPr/>
        <a:lstStyle/>
        <a:p>
          <a:endParaRPr lang="ru-RU"/>
        </a:p>
      </dgm:t>
    </dgm:pt>
    <dgm:pt modelId="{FEF718FE-41A7-4350-AA49-03FEAD9237EF}" type="sibTrans" cxnId="{7D41D515-E423-4775-BF1D-D400E8DFE51A}">
      <dgm:prSet/>
      <dgm:spPr/>
      <dgm:t>
        <a:bodyPr/>
        <a:lstStyle/>
        <a:p>
          <a:endParaRPr lang="ru-RU"/>
        </a:p>
      </dgm:t>
    </dgm:pt>
    <dgm:pt modelId="{67A8FDA1-9462-4F40-81EC-272720EBC510}" type="pres">
      <dgm:prSet presAssocID="{CFCA7C23-CE65-44C8-811F-7D34592715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D6D83A-9196-4257-90D3-D501ECB561FA}" type="pres">
      <dgm:prSet presAssocID="{CFCA7C23-CE65-44C8-811F-7D345927152A}" presName="Name1" presStyleCnt="0"/>
      <dgm:spPr/>
    </dgm:pt>
    <dgm:pt modelId="{80FC1A10-65FB-434A-A155-3848049625CD}" type="pres">
      <dgm:prSet presAssocID="{CFCA7C23-CE65-44C8-811F-7D345927152A}" presName="cycle" presStyleCnt="0"/>
      <dgm:spPr/>
    </dgm:pt>
    <dgm:pt modelId="{91571FFD-F36A-4FCB-AEAA-0075DD180382}" type="pres">
      <dgm:prSet presAssocID="{CFCA7C23-CE65-44C8-811F-7D345927152A}" presName="srcNode" presStyleLbl="node1" presStyleIdx="0" presStyleCnt="5"/>
      <dgm:spPr/>
    </dgm:pt>
    <dgm:pt modelId="{14A4BDE4-91AC-4D39-B4FA-DAD81027B795}" type="pres">
      <dgm:prSet presAssocID="{CFCA7C23-CE65-44C8-811F-7D345927152A}" presName="conn" presStyleLbl="parChTrans1D2" presStyleIdx="0" presStyleCnt="1"/>
      <dgm:spPr/>
      <dgm:t>
        <a:bodyPr/>
        <a:lstStyle/>
        <a:p>
          <a:endParaRPr lang="ru-RU"/>
        </a:p>
      </dgm:t>
    </dgm:pt>
    <dgm:pt modelId="{AC0E2F7A-721D-447A-90B1-51489E5ACE29}" type="pres">
      <dgm:prSet presAssocID="{CFCA7C23-CE65-44C8-811F-7D345927152A}" presName="extraNode" presStyleLbl="node1" presStyleIdx="0" presStyleCnt="5"/>
      <dgm:spPr/>
    </dgm:pt>
    <dgm:pt modelId="{11C58306-A11E-40A7-8D8C-7B8D28705AD3}" type="pres">
      <dgm:prSet presAssocID="{CFCA7C23-CE65-44C8-811F-7D345927152A}" presName="dstNode" presStyleLbl="node1" presStyleIdx="0" presStyleCnt="5"/>
      <dgm:spPr/>
    </dgm:pt>
    <dgm:pt modelId="{EE624AB0-85A2-4D0E-BA50-EDC0B5881C73}" type="pres">
      <dgm:prSet presAssocID="{77190DD1-0D46-4D0B-9BC5-525A6605082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CEA4-7E3B-4ED0-83E5-298717F04DF0}" type="pres">
      <dgm:prSet presAssocID="{77190DD1-0D46-4D0B-9BC5-525A66050827}" presName="accent_1" presStyleCnt="0"/>
      <dgm:spPr/>
    </dgm:pt>
    <dgm:pt modelId="{84FD4908-334C-430A-A715-223DEEB43148}" type="pres">
      <dgm:prSet presAssocID="{77190DD1-0D46-4D0B-9BC5-525A66050827}" presName="accentRepeatNode" presStyleLbl="solidFgAcc1" presStyleIdx="0" presStyleCnt="5"/>
      <dgm:spPr/>
    </dgm:pt>
    <dgm:pt modelId="{8561DC30-ACE6-43B0-A961-C9C7BCEFA859}" type="pres">
      <dgm:prSet presAssocID="{475C694F-32C0-45F1-A1B8-47B9514EBCB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ACF20-E8D6-4407-A14F-9DF0CA7FD4B4}" type="pres">
      <dgm:prSet presAssocID="{475C694F-32C0-45F1-A1B8-47B9514EBCBC}" presName="accent_2" presStyleCnt="0"/>
      <dgm:spPr/>
    </dgm:pt>
    <dgm:pt modelId="{9D541337-AAB6-4FB6-A22A-0E46CFAFE15F}" type="pres">
      <dgm:prSet presAssocID="{475C694F-32C0-45F1-A1B8-47B9514EBCBC}" presName="accentRepeatNode" presStyleLbl="solidFgAcc1" presStyleIdx="1" presStyleCnt="5"/>
      <dgm:spPr/>
    </dgm:pt>
    <dgm:pt modelId="{3DF49B20-0B1B-4C33-9411-8F4C8AD431D8}" type="pres">
      <dgm:prSet presAssocID="{A8E4AF43-75DD-48C5-942C-963750FD75C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54C13-766C-4D34-87D6-CA5FCAA9C376}" type="pres">
      <dgm:prSet presAssocID="{A8E4AF43-75DD-48C5-942C-963750FD75C0}" presName="accent_3" presStyleCnt="0"/>
      <dgm:spPr/>
    </dgm:pt>
    <dgm:pt modelId="{1A5951F7-154D-43C5-AAC6-E8B4132E3FA4}" type="pres">
      <dgm:prSet presAssocID="{A8E4AF43-75DD-48C5-942C-963750FD75C0}" presName="accentRepeatNode" presStyleLbl="solidFgAcc1" presStyleIdx="2" presStyleCnt="5"/>
      <dgm:spPr/>
    </dgm:pt>
    <dgm:pt modelId="{87E866CE-ABCC-4B3C-AB70-815252AF2D8C}" type="pres">
      <dgm:prSet presAssocID="{9E500882-A6D6-477F-B83C-4AD3424F0A0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3A781-AA7C-441E-B26B-5F9D55BCB97B}" type="pres">
      <dgm:prSet presAssocID="{9E500882-A6D6-477F-B83C-4AD3424F0A03}" presName="accent_4" presStyleCnt="0"/>
      <dgm:spPr/>
    </dgm:pt>
    <dgm:pt modelId="{3F845475-5A14-42BA-9316-11822DA2CBCD}" type="pres">
      <dgm:prSet presAssocID="{9E500882-A6D6-477F-B83C-4AD3424F0A03}" presName="accentRepeatNode" presStyleLbl="solidFgAcc1" presStyleIdx="3" presStyleCnt="5"/>
      <dgm:spPr/>
    </dgm:pt>
    <dgm:pt modelId="{02EB3C08-0F53-4841-8996-21F6824489FC}" type="pres">
      <dgm:prSet presAssocID="{1F9C9964-64A6-495D-A4B6-A878A8AD039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4CF8-3C8E-4A69-957C-A44E9912C834}" type="pres">
      <dgm:prSet presAssocID="{1F9C9964-64A6-495D-A4B6-A878A8AD039F}" presName="accent_5" presStyleCnt="0"/>
      <dgm:spPr/>
    </dgm:pt>
    <dgm:pt modelId="{73B265B0-5568-4D6C-A516-111990C83D0B}" type="pres">
      <dgm:prSet presAssocID="{1F9C9964-64A6-495D-A4B6-A878A8AD039F}" presName="accentRepeatNode" presStyleLbl="solidFgAcc1" presStyleIdx="4" presStyleCnt="5"/>
      <dgm:spPr/>
    </dgm:pt>
  </dgm:ptLst>
  <dgm:cxnLst>
    <dgm:cxn modelId="{4567A27E-37F6-48C1-B6FA-269B4C39E9CC}" srcId="{CFCA7C23-CE65-44C8-811F-7D345927152A}" destId="{9E500882-A6D6-477F-B83C-4AD3424F0A03}" srcOrd="3" destOrd="0" parTransId="{EA0A1D77-FC41-4E23-AF21-89DC02EA7EA5}" sibTransId="{0D99F2F1-F80F-4E7F-8F5D-8F9C5F00FBA5}"/>
    <dgm:cxn modelId="{7D41D515-E423-4775-BF1D-D400E8DFE51A}" srcId="{CFCA7C23-CE65-44C8-811F-7D345927152A}" destId="{1F9C9964-64A6-495D-A4B6-A878A8AD039F}" srcOrd="4" destOrd="0" parTransId="{2E77293D-049A-4BA2-8434-9C0D8B2ECEB3}" sibTransId="{FEF718FE-41A7-4350-AA49-03FEAD9237EF}"/>
    <dgm:cxn modelId="{7E2763BF-9A1D-4587-A03E-2D9F013ADB3D}" type="presOf" srcId="{475C694F-32C0-45F1-A1B8-47B9514EBCBC}" destId="{8561DC30-ACE6-43B0-A961-C9C7BCEFA859}" srcOrd="0" destOrd="0" presId="urn:microsoft.com/office/officeart/2008/layout/VerticalCurvedList"/>
    <dgm:cxn modelId="{C5C1A2BC-FBEF-45EF-962A-78917493DC37}" type="presOf" srcId="{A8E4AF43-75DD-48C5-942C-963750FD75C0}" destId="{3DF49B20-0B1B-4C33-9411-8F4C8AD431D8}" srcOrd="0" destOrd="0" presId="urn:microsoft.com/office/officeart/2008/layout/VerticalCurvedList"/>
    <dgm:cxn modelId="{EDD15152-1364-4C4E-B959-E531739F785F}" type="presOf" srcId="{77190DD1-0D46-4D0B-9BC5-525A66050827}" destId="{EE624AB0-85A2-4D0E-BA50-EDC0B5881C73}" srcOrd="0" destOrd="0" presId="urn:microsoft.com/office/officeart/2008/layout/VerticalCurvedList"/>
    <dgm:cxn modelId="{E32B60AD-10A7-44CB-8813-C669A5AE57CF}" type="presOf" srcId="{9E500882-A6D6-477F-B83C-4AD3424F0A03}" destId="{87E866CE-ABCC-4B3C-AB70-815252AF2D8C}" srcOrd="0" destOrd="0" presId="urn:microsoft.com/office/officeart/2008/layout/VerticalCurvedList"/>
    <dgm:cxn modelId="{B38D67B8-589C-46F7-9C65-F34750225C2A}" type="presOf" srcId="{1F9C9964-64A6-495D-A4B6-A878A8AD039F}" destId="{02EB3C08-0F53-4841-8996-21F6824489FC}" srcOrd="0" destOrd="0" presId="urn:microsoft.com/office/officeart/2008/layout/VerticalCurvedList"/>
    <dgm:cxn modelId="{1D360FAE-B8D9-4A2A-A6FC-C6D7ECC49721}" type="presOf" srcId="{CFCA7C23-CE65-44C8-811F-7D345927152A}" destId="{67A8FDA1-9462-4F40-81EC-272720EBC510}" srcOrd="0" destOrd="0" presId="urn:microsoft.com/office/officeart/2008/layout/VerticalCurvedList"/>
    <dgm:cxn modelId="{03196032-9666-47A8-B616-3330F61ED930}" srcId="{CFCA7C23-CE65-44C8-811F-7D345927152A}" destId="{77190DD1-0D46-4D0B-9BC5-525A66050827}" srcOrd="0" destOrd="0" parTransId="{4CDEC314-4428-4AE0-BA11-6B4BB33E45C2}" sibTransId="{AD28CB00-91DC-405F-812B-08B3EDBDBE7F}"/>
    <dgm:cxn modelId="{57E5B497-55E4-4693-904E-D007F24D6F24}" srcId="{CFCA7C23-CE65-44C8-811F-7D345927152A}" destId="{475C694F-32C0-45F1-A1B8-47B9514EBCBC}" srcOrd="1" destOrd="0" parTransId="{97904C12-0BF1-4CE9-B577-D680A0AECBAA}" sibTransId="{B4C9C05A-5DA6-4670-82D9-2DF49F744003}"/>
    <dgm:cxn modelId="{D632182D-C432-4993-A075-6343E6095AE4}" srcId="{CFCA7C23-CE65-44C8-811F-7D345927152A}" destId="{A8E4AF43-75DD-48C5-942C-963750FD75C0}" srcOrd="2" destOrd="0" parTransId="{54F7CBAF-1461-468F-9DE0-2A5C73CEB6D5}" sibTransId="{56EC6708-B32B-40DF-A176-7D384204E9A1}"/>
    <dgm:cxn modelId="{BEA08C52-6467-4427-8855-E9E1EC1A9FF1}" type="presOf" srcId="{AD28CB00-91DC-405F-812B-08B3EDBDBE7F}" destId="{14A4BDE4-91AC-4D39-B4FA-DAD81027B795}" srcOrd="0" destOrd="0" presId="urn:microsoft.com/office/officeart/2008/layout/VerticalCurvedList"/>
    <dgm:cxn modelId="{71FAE078-C2F8-42DC-A5A0-C24953FD7888}" type="presParOf" srcId="{67A8FDA1-9462-4F40-81EC-272720EBC510}" destId="{B3D6D83A-9196-4257-90D3-D501ECB561FA}" srcOrd="0" destOrd="0" presId="urn:microsoft.com/office/officeart/2008/layout/VerticalCurvedList"/>
    <dgm:cxn modelId="{72D004AC-34BF-4643-91E2-A673D6AD03C8}" type="presParOf" srcId="{B3D6D83A-9196-4257-90D3-D501ECB561FA}" destId="{80FC1A10-65FB-434A-A155-3848049625CD}" srcOrd="0" destOrd="0" presId="urn:microsoft.com/office/officeart/2008/layout/VerticalCurvedList"/>
    <dgm:cxn modelId="{42205E7E-880C-4513-9021-459657006255}" type="presParOf" srcId="{80FC1A10-65FB-434A-A155-3848049625CD}" destId="{91571FFD-F36A-4FCB-AEAA-0075DD180382}" srcOrd="0" destOrd="0" presId="urn:microsoft.com/office/officeart/2008/layout/VerticalCurvedList"/>
    <dgm:cxn modelId="{4A5CB225-B070-48C7-A4AD-7B5403FE8D71}" type="presParOf" srcId="{80FC1A10-65FB-434A-A155-3848049625CD}" destId="{14A4BDE4-91AC-4D39-B4FA-DAD81027B795}" srcOrd="1" destOrd="0" presId="urn:microsoft.com/office/officeart/2008/layout/VerticalCurvedList"/>
    <dgm:cxn modelId="{7CC90B7E-23F1-4070-9C12-D9808077A3A8}" type="presParOf" srcId="{80FC1A10-65FB-434A-A155-3848049625CD}" destId="{AC0E2F7A-721D-447A-90B1-51489E5ACE29}" srcOrd="2" destOrd="0" presId="urn:microsoft.com/office/officeart/2008/layout/VerticalCurvedList"/>
    <dgm:cxn modelId="{1F2C5E51-736F-4DD7-B3EE-79EA093BA0BD}" type="presParOf" srcId="{80FC1A10-65FB-434A-A155-3848049625CD}" destId="{11C58306-A11E-40A7-8D8C-7B8D28705AD3}" srcOrd="3" destOrd="0" presId="urn:microsoft.com/office/officeart/2008/layout/VerticalCurvedList"/>
    <dgm:cxn modelId="{2AAA30C8-610D-4878-9BC4-0536EE910285}" type="presParOf" srcId="{B3D6D83A-9196-4257-90D3-D501ECB561FA}" destId="{EE624AB0-85A2-4D0E-BA50-EDC0B5881C73}" srcOrd="1" destOrd="0" presId="urn:microsoft.com/office/officeart/2008/layout/VerticalCurvedList"/>
    <dgm:cxn modelId="{DE325A0B-6166-4C90-AF13-A5F3CCB7ECEC}" type="presParOf" srcId="{B3D6D83A-9196-4257-90D3-D501ECB561FA}" destId="{9102CEA4-7E3B-4ED0-83E5-298717F04DF0}" srcOrd="2" destOrd="0" presId="urn:microsoft.com/office/officeart/2008/layout/VerticalCurvedList"/>
    <dgm:cxn modelId="{3925228B-779A-4049-BA44-41D4B60AAC88}" type="presParOf" srcId="{9102CEA4-7E3B-4ED0-83E5-298717F04DF0}" destId="{84FD4908-334C-430A-A715-223DEEB43148}" srcOrd="0" destOrd="0" presId="urn:microsoft.com/office/officeart/2008/layout/VerticalCurvedList"/>
    <dgm:cxn modelId="{E73CD4E9-BF61-49F7-8C30-374F3E260A56}" type="presParOf" srcId="{B3D6D83A-9196-4257-90D3-D501ECB561FA}" destId="{8561DC30-ACE6-43B0-A961-C9C7BCEFA859}" srcOrd="3" destOrd="0" presId="urn:microsoft.com/office/officeart/2008/layout/VerticalCurvedList"/>
    <dgm:cxn modelId="{F3D63B7B-369C-4322-A952-3E539DD2F454}" type="presParOf" srcId="{B3D6D83A-9196-4257-90D3-D501ECB561FA}" destId="{35DACF20-E8D6-4407-A14F-9DF0CA7FD4B4}" srcOrd="4" destOrd="0" presId="urn:microsoft.com/office/officeart/2008/layout/VerticalCurvedList"/>
    <dgm:cxn modelId="{43434856-532A-475C-9CE2-B4205C11EB25}" type="presParOf" srcId="{35DACF20-E8D6-4407-A14F-9DF0CA7FD4B4}" destId="{9D541337-AAB6-4FB6-A22A-0E46CFAFE15F}" srcOrd="0" destOrd="0" presId="urn:microsoft.com/office/officeart/2008/layout/VerticalCurvedList"/>
    <dgm:cxn modelId="{E698BD84-151B-4DBB-8799-BB178F8FD562}" type="presParOf" srcId="{B3D6D83A-9196-4257-90D3-D501ECB561FA}" destId="{3DF49B20-0B1B-4C33-9411-8F4C8AD431D8}" srcOrd="5" destOrd="0" presId="urn:microsoft.com/office/officeart/2008/layout/VerticalCurvedList"/>
    <dgm:cxn modelId="{4B5BBA9F-0096-440D-838A-FAB2FA21BB0D}" type="presParOf" srcId="{B3D6D83A-9196-4257-90D3-D501ECB561FA}" destId="{35354C13-766C-4D34-87D6-CA5FCAA9C376}" srcOrd="6" destOrd="0" presId="urn:microsoft.com/office/officeart/2008/layout/VerticalCurvedList"/>
    <dgm:cxn modelId="{A4AA44F4-FDEA-43BF-8EFF-45DEC0EF6215}" type="presParOf" srcId="{35354C13-766C-4D34-87D6-CA5FCAA9C376}" destId="{1A5951F7-154D-43C5-AAC6-E8B4132E3FA4}" srcOrd="0" destOrd="0" presId="urn:microsoft.com/office/officeart/2008/layout/VerticalCurvedList"/>
    <dgm:cxn modelId="{D8767C3E-4D15-46AD-B77B-6D905EC77641}" type="presParOf" srcId="{B3D6D83A-9196-4257-90D3-D501ECB561FA}" destId="{87E866CE-ABCC-4B3C-AB70-815252AF2D8C}" srcOrd="7" destOrd="0" presId="urn:microsoft.com/office/officeart/2008/layout/VerticalCurvedList"/>
    <dgm:cxn modelId="{D0B7AE35-7DEF-46C1-9510-64F4E435B9E0}" type="presParOf" srcId="{B3D6D83A-9196-4257-90D3-D501ECB561FA}" destId="{3703A781-AA7C-441E-B26B-5F9D55BCB97B}" srcOrd="8" destOrd="0" presId="urn:microsoft.com/office/officeart/2008/layout/VerticalCurvedList"/>
    <dgm:cxn modelId="{6ABD1195-3AF5-4F0C-BDFF-71642ED54EA2}" type="presParOf" srcId="{3703A781-AA7C-441E-B26B-5F9D55BCB97B}" destId="{3F845475-5A14-42BA-9316-11822DA2CBCD}" srcOrd="0" destOrd="0" presId="urn:microsoft.com/office/officeart/2008/layout/VerticalCurvedList"/>
    <dgm:cxn modelId="{743E70D0-AE47-4BD7-A561-3C50B212B945}" type="presParOf" srcId="{B3D6D83A-9196-4257-90D3-D501ECB561FA}" destId="{02EB3C08-0F53-4841-8996-21F6824489FC}" srcOrd="9" destOrd="0" presId="urn:microsoft.com/office/officeart/2008/layout/VerticalCurvedList"/>
    <dgm:cxn modelId="{6665194F-A466-4AF2-A25E-8482F150E6AF}" type="presParOf" srcId="{B3D6D83A-9196-4257-90D3-D501ECB561FA}" destId="{1A994CF8-3C8E-4A69-957C-A44E9912C834}" srcOrd="10" destOrd="0" presId="urn:microsoft.com/office/officeart/2008/layout/VerticalCurvedList"/>
    <dgm:cxn modelId="{D73C212E-86C2-44D5-815A-095F37FD3404}" type="presParOf" srcId="{1A994CF8-3C8E-4A69-957C-A44E9912C834}" destId="{73B265B0-5568-4D6C-A516-111990C83D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445FB-72C7-482C-A653-1D801221A042}">
      <dsp:nvSpPr>
        <dsp:cNvPr id="0" name=""/>
        <dsp:cNvSpPr/>
      </dsp:nvSpPr>
      <dsp:spPr>
        <a:xfrm>
          <a:off x="2165661" y="2448272"/>
          <a:ext cx="610305" cy="174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52" y="0"/>
              </a:lnTo>
              <a:lnTo>
                <a:pt x="305152" y="1744393"/>
              </a:lnTo>
              <a:lnTo>
                <a:pt x="610305" y="1744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24612" y="3274267"/>
        <a:ext cx="92403" cy="92403"/>
      </dsp:txXfrm>
    </dsp:sp>
    <dsp:sp modelId="{57332582-DA69-4BDE-B08E-8215B420A3BD}">
      <dsp:nvSpPr>
        <dsp:cNvPr id="0" name=""/>
        <dsp:cNvSpPr/>
      </dsp:nvSpPr>
      <dsp:spPr>
        <a:xfrm>
          <a:off x="2165661" y="2448272"/>
          <a:ext cx="610305" cy="581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52" y="0"/>
              </a:lnTo>
              <a:lnTo>
                <a:pt x="305152" y="581464"/>
              </a:lnTo>
              <a:lnTo>
                <a:pt x="610305" y="58146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49740" y="2717930"/>
        <a:ext cx="42147" cy="42147"/>
      </dsp:txXfrm>
    </dsp:sp>
    <dsp:sp modelId="{FA4093AE-AC21-47E5-B41B-E8A3B1761B80}">
      <dsp:nvSpPr>
        <dsp:cNvPr id="0" name=""/>
        <dsp:cNvSpPr/>
      </dsp:nvSpPr>
      <dsp:spPr>
        <a:xfrm>
          <a:off x="2165661" y="1866807"/>
          <a:ext cx="610305" cy="581464"/>
        </a:xfrm>
        <a:custGeom>
          <a:avLst/>
          <a:gdLst/>
          <a:ahLst/>
          <a:cxnLst/>
          <a:rect l="0" t="0" r="0" b="0"/>
          <a:pathLst>
            <a:path>
              <a:moveTo>
                <a:pt x="0" y="581464"/>
              </a:moveTo>
              <a:lnTo>
                <a:pt x="305152" y="581464"/>
              </a:lnTo>
              <a:lnTo>
                <a:pt x="305152" y="0"/>
              </a:lnTo>
              <a:lnTo>
                <a:pt x="61030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49740" y="2136465"/>
        <a:ext cx="42147" cy="42147"/>
      </dsp:txXfrm>
    </dsp:sp>
    <dsp:sp modelId="{4934404B-E5C8-40BB-A3D4-E2498F4B6D53}">
      <dsp:nvSpPr>
        <dsp:cNvPr id="0" name=""/>
        <dsp:cNvSpPr/>
      </dsp:nvSpPr>
      <dsp:spPr>
        <a:xfrm>
          <a:off x="2165661" y="703878"/>
          <a:ext cx="610305" cy="1744393"/>
        </a:xfrm>
        <a:custGeom>
          <a:avLst/>
          <a:gdLst/>
          <a:ahLst/>
          <a:cxnLst/>
          <a:rect l="0" t="0" r="0" b="0"/>
          <a:pathLst>
            <a:path>
              <a:moveTo>
                <a:pt x="0" y="1744393"/>
              </a:moveTo>
              <a:lnTo>
                <a:pt x="305152" y="1744393"/>
              </a:lnTo>
              <a:lnTo>
                <a:pt x="305152" y="0"/>
              </a:lnTo>
              <a:lnTo>
                <a:pt x="61030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24612" y="1529873"/>
        <a:ext cx="92403" cy="92403"/>
      </dsp:txXfrm>
    </dsp:sp>
    <dsp:sp modelId="{F1681D52-0ACB-4450-8EC0-672E57057CF2}">
      <dsp:nvSpPr>
        <dsp:cNvPr id="0" name=""/>
        <dsp:cNvSpPr/>
      </dsp:nvSpPr>
      <dsp:spPr>
        <a:xfrm rot="16200000">
          <a:off x="-263075" y="1426703"/>
          <a:ext cx="2814337" cy="204313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075" y="1725913"/>
        <a:ext cx="1990037" cy="1444716"/>
      </dsp:txXfrm>
    </dsp:sp>
    <dsp:sp modelId="{3AB139DC-AB98-4857-8ABB-6006B561AA19}">
      <dsp:nvSpPr>
        <dsp:cNvPr id="0" name=""/>
        <dsp:cNvSpPr/>
      </dsp:nvSpPr>
      <dsp:spPr>
        <a:xfrm>
          <a:off x="2775966" y="238706"/>
          <a:ext cx="4230300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5966" y="238706"/>
        <a:ext cx="4230300" cy="930343"/>
      </dsp:txXfrm>
    </dsp:sp>
    <dsp:sp modelId="{C1FD8CB6-FE39-40F5-B5AB-0C29E920D91F}">
      <dsp:nvSpPr>
        <dsp:cNvPr id="0" name=""/>
        <dsp:cNvSpPr/>
      </dsp:nvSpPr>
      <dsp:spPr>
        <a:xfrm>
          <a:off x="2775966" y="1401635"/>
          <a:ext cx="4230300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5966" y="1401635"/>
        <a:ext cx="4230300" cy="930343"/>
      </dsp:txXfrm>
    </dsp:sp>
    <dsp:sp modelId="{B88F5571-2D04-4994-BED1-C208ABF9BFFE}">
      <dsp:nvSpPr>
        <dsp:cNvPr id="0" name=""/>
        <dsp:cNvSpPr/>
      </dsp:nvSpPr>
      <dsp:spPr>
        <a:xfrm>
          <a:off x="2775966" y="2564564"/>
          <a:ext cx="4181323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Ожидаемые результаты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5966" y="2564564"/>
        <a:ext cx="4181323" cy="930343"/>
      </dsp:txXfrm>
    </dsp:sp>
    <dsp:sp modelId="{E4782177-B964-45FB-9387-5F8DF07B19A5}">
      <dsp:nvSpPr>
        <dsp:cNvPr id="0" name=""/>
        <dsp:cNvSpPr/>
      </dsp:nvSpPr>
      <dsp:spPr>
        <a:xfrm>
          <a:off x="2775966" y="3727494"/>
          <a:ext cx="4181323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Направления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5966" y="3727494"/>
        <a:ext cx="4181323" cy="930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BDE4-91AC-4D39-B4FA-DAD81027B795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24AB0-85A2-4D0E-BA50-EDC0B5881C73}">
      <dsp:nvSpPr>
        <dsp:cNvPr id="0" name=""/>
        <dsp:cNvSpPr/>
      </dsp:nvSpPr>
      <dsp:spPr>
        <a:xfrm>
          <a:off x="448162" y="296937"/>
          <a:ext cx="5894488" cy="594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Познавательная      3 ч</a:t>
          </a:r>
        </a:p>
      </dsp:txBody>
      <dsp:txXfrm>
        <a:off x="448162" y="296937"/>
        <a:ext cx="5894488" cy="594256"/>
      </dsp:txXfrm>
    </dsp:sp>
    <dsp:sp modelId="{84FD4908-334C-430A-A715-223DEEB43148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DC30-ACE6-43B0-A961-C9C7BCEFA859}">
      <dsp:nvSpPr>
        <dsp:cNvPr id="0" name=""/>
        <dsp:cNvSpPr/>
      </dsp:nvSpPr>
      <dsp:spPr>
        <a:xfrm>
          <a:off x="873988" y="1188036"/>
          <a:ext cx="5468661" cy="594256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Художественно-прикладная  1 ч</a:t>
          </a:r>
          <a:endParaRPr lang="ru-RU" sz="2700" kern="1200" dirty="0"/>
        </a:p>
      </dsp:txBody>
      <dsp:txXfrm>
        <a:off x="873988" y="1188036"/>
        <a:ext cx="5468661" cy="594256"/>
      </dsp:txXfrm>
    </dsp:sp>
    <dsp:sp modelId="{9D541337-AAB6-4FB6-A22A-0E46CFAFE15F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49B20-0B1B-4C33-9411-8F4C8AD431D8}">
      <dsp:nvSpPr>
        <dsp:cNvPr id="0" name=""/>
        <dsp:cNvSpPr/>
      </dsp:nvSpPr>
      <dsp:spPr>
        <a:xfrm>
          <a:off x="1004683" y="2079135"/>
          <a:ext cx="5337967" cy="59425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Спортивно-оздоровительная 3 ч</a:t>
          </a:r>
          <a:endParaRPr lang="ru-RU" sz="2700" kern="1200" dirty="0"/>
        </a:p>
      </dsp:txBody>
      <dsp:txXfrm>
        <a:off x="1004683" y="2079135"/>
        <a:ext cx="5337967" cy="594256"/>
      </dsp:txXfrm>
    </dsp:sp>
    <dsp:sp modelId="{1A5951F7-154D-43C5-AAC6-E8B4132E3FA4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866CE-ABCC-4B3C-AB70-815252AF2D8C}">
      <dsp:nvSpPr>
        <dsp:cNvPr id="0" name=""/>
        <dsp:cNvSpPr/>
      </dsp:nvSpPr>
      <dsp:spPr>
        <a:xfrm>
          <a:off x="873988" y="2970234"/>
          <a:ext cx="5468661" cy="594256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Проектно-исследовательская 1 ч</a:t>
          </a:r>
          <a:endParaRPr lang="ru-RU" sz="2700" kern="1200" dirty="0"/>
        </a:p>
      </dsp:txBody>
      <dsp:txXfrm>
        <a:off x="873988" y="2970234"/>
        <a:ext cx="5468661" cy="594256"/>
      </dsp:txXfrm>
    </dsp:sp>
    <dsp:sp modelId="{3F845475-5A14-42BA-9316-11822DA2CBCD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B3C08-0F53-4841-8996-21F6824489FC}">
      <dsp:nvSpPr>
        <dsp:cNvPr id="0" name=""/>
        <dsp:cNvSpPr/>
      </dsp:nvSpPr>
      <dsp:spPr>
        <a:xfrm>
          <a:off x="448162" y="3861333"/>
          <a:ext cx="5894488" cy="59425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Эстетическая  2 ч</a:t>
          </a:r>
          <a:endParaRPr lang="ru-RU" sz="2700" kern="1200" dirty="0"/>
        </a:p>
      </dsp:txBody>
      <dsp:txXfrm>
        <a:off x="448162" y="3861333"/>
        <a:ext cx="5894488" cy="594256"/>
      </dsp:txXfrm>
    </dsp:sp>
    <dsp:sp modelId="{73B265B0-5568-4D6C-A516-111990C83D0B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130B8-5666-4490-9224-11E46111BC3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00D2-DDC8-4FF1-BDBB-04BA092E0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00D2-DDC8-4FF1-BDBB-04BA092E01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00D2-DDC8-4FF1-BDBB-04BA092E018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0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slide" Target="slide22.xml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0125" y="714375"/>
            <a:ext cx="8143875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000" b="1" dirty="0"/>
              <a:t> 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 внеурочной деятельности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  в МБОУ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Жарханская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СОШ-и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им.Б.Г.Игнатьева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308304" y="5517232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558799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Речевичок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64169"/>
            <a:ext cx="8363272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речи, развивать коммуникативные умения, научить младших школьников эффективно общаться в разных ситуациях, решать различные коммуникативные задачи, которые ставит перед учениками сама жизнь. </a:t>
            </a:r>
          </a:p>
        </p:txBody>
      </p:sp>
      <p:pic>
        <p:nvPicPr>
          <p:cNvPr id="21506" name="Picture 2" descr="C:\Users\Людмила\Pictures\1\Videos\анимашки\Анимационные картинки для презентаций. Часть 2\Школа\knigi-16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05125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3032956"/>
            <a:ext cx="59766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Занимательная математика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328" y="3789040"/>
            <a:ext cx="8353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логическое мышление, внимание, память, творческое воображение, наблюдательность, последовательность рассуждений и его доказательность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308304" y="5517232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7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6510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основ информационно-коммуникативной компетентности (овладение младшими школьниками навыками работы на компьютере, умением работать с различными видами информации)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Public\Music\ктп 3 кл\Documents\Aa\Анимашки Дети\68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634956" cy="127163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2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Страна Мастеров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личности творца, способного осуществлять свои творческие замыслы в области разных видов декоративно – прикладного искусства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Людмила\Pictures\1\Videos\анимашки\Анимационные картинки для презентаций. Часть 2\Школа\smile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686" y="12032"/>
            <a:ext cx="2012801" cy="20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Я-исследователь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Приобретение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школьником опыта самостоятельного социального действия при включении обучающихся в самостоятельную исследовательскую практику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912540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Гармоничное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развитие личности ребенка средствами эстетического образования, развитие его художественно-творческих умений</a:t>
            </a:r>
            <a:endParaRPr lang="ru-RU" sz="2400" dirty="0">
              <a:solidFill>
                <a:srgbClr val="7030A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25544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Театральные  ступеньки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7936" y="341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7" descr="C:\Users\Public\Music\ктп 3 кл\Documents\Aa\Анимашки Дети\3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726" y="912540"/>
            <a:ext cx="1662809" cy="152189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2927578"/>
            <a:ext cx="7562056" cy="57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Веселые нотки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1746" y="3645024"/>
            <a:ext cx="7562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творческих способностей младших школьников на основе включения их в активную музыкально-познавательную деятельность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Picture 8" descr="C:\Users\Люда\Pictures\эль\Анимационные картинки для презентаций. Часть 2\Музыка\701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130" y="3004914"/>
            <a:ext cx="10668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Люда\Music\диск 8\Aa\квіти\ba24013e3195d512cdb79129bb0953b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8408"/>
            <a:ext cx="1944216" cy="15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Люда\Pictures\эль\Анимационные картинки для презентаций. Часть 2\Музыка\701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77" y="2851532"/>
            <a:ext cx="10668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651" y="9125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Формировать 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 детей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необходимые знания , умения и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навыки по здоровому образу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жизни и  научить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использовать полученные знания в повседневной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жизни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12768" cy="54045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Неболейка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7936" y="341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5" descr="C:\Users\Public\Music\ктп 3 кл\Documents\Aa\Анимашки Дети\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7" y="116632"/>
            <a:ext cx="1488228" cy="122492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3872" y="2924944"/>
            <a:ext cx="7733928" cy="865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Шашки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Белая ладья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7254" y="3559730"/>
            <a:ext cx="81369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Обучение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основам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шашечной, шахматной игры.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Знакомство историей игр.</a:t>
            </a:r>
            <a:endParaRPr lang="ru-RU" sz="24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308304" y="5517232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2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651" y="119675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сохранение психологического здоровья младших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школьников создание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условий для их успешной адаптации к школьной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через игру.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Игра, в которую играют все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7936" y="341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Новая папка (21)\SDC11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574666"/>
            <a:ext cx="2834179" cy="2125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ocuments\Новая папка (27)\DSCN12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40668"/>
            <a:ext cx="2400321" cy="1800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2NIKON\DSCN06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785" y="2261738"/>
            <a:ext cx="3360372" cy="2520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Новая папка\SDC106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071889"/>
            <a:ext cx="2339752" cy="1754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Новая папка (21)\SDC106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69881"/>
            <a:ext cx="2652456" cy="19893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Новая папка\SDC1057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103" y="4782016"/>
            <a:ext cx="2767977" cy="2075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7322594" y="6121788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Новая папка\SDC103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34" y="476251"/>
            <a:ext cx="2305229" cy="1728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679" y="755259"/>
            <a:ext cx="2951670" cy="2213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юдмила\Pictures\Новая папка (2)\Camera\20140220_1043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29" y="1614867"/>
            <a:ext cx="2848166" cy="2136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SDC114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58" y="3429000"/>
            <a:ext cx="2650797" cy="1988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юдмила\Pictures\Новая папка (2)\Camera\20131127_1300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028" y="2892508"/>
            <a:ext cx="2827557" cy="2120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DCIM\102NIKON\DSCN05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267" y="4188652"/>
            <a:ext cx="2798618" cy="2098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331821" y="5795153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926" y="3003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" descr="C:\Users\Люда\Documents\Новая папка (29)\ЯПОНКИ\Photos\103_FUJI\DSCF34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266" y="547028"/>
            <a:ext cx="2511150" cy="188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CIM\102NIKON\DSCN0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912069" cy="2184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2NIKON\DSCN06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25" y="2454748"/>
            <a:ext cx="2748782" cy="2061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Новая папка (21)\SDC110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0" y="567297"/>
            <a:ext cx="2484125" cy="18630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Новая папка (21)\SDC11557 (2)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422" y="1916831"/>
            <a:ext cx="2305169" cy="1728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юда\Pictures\сааскы сардана 12\SDC110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214" y="4077072"/>
            <a:ext cx="2856318" cy="2142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>
            <a:off x="7637655" y="5643248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6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308304" y="5517232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pic>
        <p:nvPicPr>
          <p:cNvPr id="1026" name="Picture 2" descr="C:\Users\Людмила\Pictures\1\Pictures\KINGSTON\А4\фотки на печать\люд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34413"/>
            <a:ext cx="38867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38919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Павлова Людмила Александровна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11 декабря 1982 г.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высшее, СГПА 2009 г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Педагогика и методика  начального образования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учитель начальных классов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Жарханская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СОШ-и им. Б.Г. Игнатьева»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Стаж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11 лет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Людмила\Downloads\Nagradu_ic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61" y="4077072"/>
            <a:ext cx="853587" cy="9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861" y="5015366"/>
            <a:ext cx="18209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достижения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C:\Users\Людмила\Downloads\foto1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939" y="4869159"/>
            <a:ext cx="978355" cy="9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85410" y="5814163"/>
            <a:ext cx="13304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Фотогалерея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Новая папка (21)\SDC11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99" y="485185"/>
            <a:ext cx="2765564" cy="2074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Новая папка (21)\SDC11631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334" y="620688"/>
            <a:ext cx="2860272" cy="2145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Новая папка (21)\SDC116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346" y="3741897"/>
            <a:ext cx="3010666" cy="22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DCIM\102NIKON\DSCN04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56" y="2552090"/>
            <a:ext cx="2668639" cy="2001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DCIM\102NIKON\DSCN06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465" y="764704"/>
            <a:ext cx="2383182" cy="178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DCIM\103NIKON\DSCN06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822" y="4202651"/>
            <a:ext cx="2688881" cy="2016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:\Новая папка (21)\SDC1126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652" y="2542569"/>
            <a:ext cx="2602682" cy="1952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лево 9">
            <a:hlinkClick r:id="rId9" action="ppaction://hlinksldjump"/>
          </p:cNvPr>
          <p:cNvSpPr/>
          <p:nvPr/>
        </p:nvSpPr>
        <p:spPr>
          <a:xfrm>
            <a:off x="7083150" y="6219312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8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 в конкурсах, олимпиадах</a:t>
            </a:r>
            <a:endParaRPr lang="ru-RU" dirty="0"/>
          </a:p>
        </p:txBody>
      </p:sp>
      <p:pic>
        <p:nvPicPr>
          <p:cNvPr id="18434" name="Picture 2" descr="C:\Users\Людмила\Pictures\Новая папка\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394" y="1414446"/>
            <a:ext cx="1432033" cy="20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893708"/>
            <a:ext cx="1203654" cy="16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9" name="Picture 17" descr="E:\Новая папка (21)\3 тур\па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78053"/>
            <a:ext cx="1260140" cy="17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E:\Новая папка (21)\3 тур\пол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3441" y="1223497"/>
            <a:ext cx="1627930" cy="22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E:\Новая папка (21)\4 тур\всым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41548"/>
            <a:ext cx="1440160" cy="20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E:\Новая папка (21)\4 тур\пп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276459"/>
            <a:ext cx="1627931" cy="22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E:\Новая папка (21)\4 тур\всым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47" y="3624443"/>
            <a:ext cx="1461773" cy="20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юдмила\Downloads\[2]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920" y="4221088"/>
            <a:ext cx="1588771" cy="22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ownloads\[1]о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326738"/>
            <a:ext cx="1604090" cy="22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rId11" action="ppaction://hlinksldjump"/>
          </p:cNvPr>
          <p:cNvSpPr/>
          <p:nvPr/>
        </p:nvSpPr>
        <p:spPr>
          <a:xfrm>
            <a:off x="7790055" y="5795648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2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9" descr="E:\p-491-3309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66" y="624260"/>
            <a:ext cx="1889123" cy="26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E:\d-493-351120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887" y="581985"/>
            <a:ext cx="1889123" cy="26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:\d-486-330974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4" y="607815"/>
            <a:ext cx="1889123" cy="26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E:\p-481-3511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066" y="702648"/>
            <a:ext cx="1843857" cy="25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дмила\Downloads\[5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65" y="3305808"/>
            <a:ext cx="2188540" cy="30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Downloads\[4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460" y="3296712"/>
            <a:ext cx="2287341" cy="32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:\p-481-3511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074" y="3501008"/>
            <a:ext cx="1769968" cy="24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>
            <a:off x="7637655" y="5643248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4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certificate (1)т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721793"/>
            <a:ext cx="2076450" cy="29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certifica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169" y="2662826"/>
            <a:ext cx="2076450" cy="29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certificateап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289" y="2704925"/>
            <a:ext cx="2016951" cy="28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certificateим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45" y="1688782"/>
            <a:ext cx="2016224" cy="28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2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работа - составная часть учебно-воспитательного процесса в школе, одна из форм организации свободного времени учащихся. </a:t>
            </a:r>
          </a:p>
          <a:p>
            <a:pPr algn="just"/>
            <a:r>
              <a:rPr lang="en-US" sz="2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2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деятельность в условиях внедрения ФГОС приобретает новую актуальность, ведь именно стандарты закрепили обязательность ее организации, уделяют особое внимание, это ресурс, позволяющий школе достичь нового качества образования.  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308304" y="5517232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0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9685497"/>
              </p:ext>
            </p:extLst>
          </p:nvPr>
        </p:nvGraphicFramePr>
        <p:xfrm>
          <a:off x="1115616" y="404664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3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938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внеурочной деятельности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условий для раскрытия и развития творческих способностей, гражданского самоопределения и самореализации, гармонизации потребностей обучающихся в интеллектуальном, нравственном, культурном и физическом развитии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3" descr="C:\Users\Люда\Documents\Новая папка (12)\703a1a7b021366888b6ef1243654601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4" y="4639255"/>
            <a:ext cx="2278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4846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личности, обладающей высокой культурой, интеллигентностью, социальной активностью, качествами гражданина-патриота.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Выявление интересов, склонностей, способностей, возможностей учащихся к различным видам деятельности.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знаний, умений, навыков в избранном направлении деятельности, развитие опыта творческой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навыков позитивного коммуникативного общения, взаимодействия, сотрудничества;</a:t>
            </a:r>
          </a:p>
          <a:p>
            <a:pPr lvl="0"/>
            <a:r>
              <a:rPr lang="ru-RU" sz="2800" dirty="0" smtClean="0"/>
              <a:t>.</a:t>
            </a:r>
            <a:endParaRPr lang="ru-RU" sz="2800" dirty="0"/>
          </a:p>
          <a:p>
            <a:pPr marL="457200" lvl="0" indent="-457200" algn="just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332079" y="5726914"/>
            <a:ext cx="1368152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48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личности, обладающей высокой культурой, интеллигентностью, социальной активностью, качествами гражданина-патриота.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Выявление интересов, склонностей, способностей, возможностей учащихся к различным видам деятельности.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знаний, умений, навыков в избранном направлении деятельности, развитие опыта творческой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6" y="55678"/>
            <a:ext cx="87507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индивидуальности каждого ребёнка в процессе самоопределения в системе внеурочной деятельности; </a:t>
            </a:r>
          </a:p>
          <a:p>
            <a:pPr lvl="0"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понимания социальной реальности и повседневной жизни; </a:t>
            </a:r>
          </a:p>
          <a:p>
            <a:pPr lvl="0"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позитивных отношений школьника к базовым ценностям общества (человек, семья, Отечество, природа, мир, знания, труд, культура), ценностного отношения к социальной реальности в целом; </a:t>
            </a:r>
          </a:p>
          <a:p>
            <a:pPr lvl="0"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уважительного отношения к своему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селу,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школе;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-получение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школьником опыта самостоятельного социального действия;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коммуникативной, этической, социальной, гражданской компетентности школьников;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-воспитание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толерантности, навыков здорового образа жизни;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чувства гражданственности и патриотизма, правовой культуры, осознанного отношения к профессиональному самоопределению; 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452320" y="5589240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424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3-м классе внеурочная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организована по следующим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направлениям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личности:</a:t>
            </a:r>
          </a:p>
          <a:p>
            <a:pPr algn="just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0509814"/>
              </p:ext>
            </p:extLst>
          </p:nvPr>
        </p:nvGraphicFramePr>
        <p:xfrm>
          <a:off x="1979712" y="1268760"/>
          <a:ext cx="64087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лево 3">
            <a:hlinkClick r:id="rId7" action="ppaction://hlinksldjump"/>
          </p:cNvPr>
          <p:cNvSpPr/>
          <p:nvPr/>
        </p:nvSpPr>
        <p:spPr>
          <a:xfrm>
            <a:off x="7462448" y="5841268"/>
            <a:ext cx="1368152" cy="5040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0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1848</TotalTime>
  <Words>625</Words>
  <Application>Microsoft Office PowerPoint</Application>
  <PresentationFormat>Экран (4:3)</PresentationFormat>
  <Paragraphs>112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TS101908700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Речевичок</vt:lpstr>
      <vt:lpstr>Информика </vt:lpstr>
      <vt:lpstr>Страна Мастеров</vt:lpstr>
      <vt:lpstr>Я-исследователь</vt:lpstr>
      <vt:lpstr>Театральные  ступеньки</vt:lpstr>
      <vt:lpstr>Неболейка </vt:lpstr>
      <vt:lpstr>Игра, в которую играют все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 в конкурсах, олимпиадах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модели выпускника ДОУ  к модели выпускника НОШ»</dc:title>
  <dc:creator>User</dc:creator>
  <cp:lastModifiedBy>Людмила</cp:lastModifiedBy>
  <cp:revision>82</cp:revision>
  <dcterms:created xsi:type="dcterms:W3CDTF">2011-10-30T19:43:40Z</dcterms:created>
  <dcterms:modified xsi:type="dcterms:W3CDTF">2015-03-10T05:03:29Z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