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6CEA07-64BE-45F3-A1CE-143AAEB4B45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7BA886-86CE-429F-97AE-2717A4E35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5407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Есть такая профессия – Родину защищать</a:t>
            </a:r>
            <a:endParaRPr lang="ru-RU" dirty="0"/>
          </a:p>
        </p:txBody>
      </p:sp>
      <p:pic>
        <p:nvPicPr>
          <p:cNvPr id="10" name="Рисунок 9" descr="i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34563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88840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http://sdelanounas.ru/i/c/2/c2RlbGFub3VuYXMucnUvdXBsb2Fkcy80LzkvNDk5MTM3NTQxNjQxOC5qcGV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221088"/>
            <a:ext cx="3131738" cy="2274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835536"/>
          </a:xfrm>
        </p:spPr>
        <p:txBody>
          <a:bodyPr/>
          <a:lstStyle/>
          <a:p>
            <a:pPr algn="ctr"/>
            <a:r>
              <a:rPr lang="ru-RU" dirty="0" smtClean="0"/>
              <a:t>Сухопутные войска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Танки  - это самоходные машины на гусеничном ходу, что позволяет им проходить по любой местности: по оврагам и бездорожью. Танки снабжены пушками и пулеметами. Броня у них такая, что не из всякой пушки пробьешь. Танки легко преодолевают укрепления, проволочные заграждения, завалы. Огнём орудий и пулеметов они уничтожают  неприятеля.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2050" name="Picture 2" descr="http://www.soldatru.ru/photo/galleries/gallery35/IMG_3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9935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pravda-team.ru/pravda/image/photo/1/3/1/1661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672408" cy="257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1170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Артиллерийские установки стреляют снарядами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1026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Ракетные установки стреляют  - ракетами.</a:t>
            </a:r>
            <a:endParaRPr lang="ru-RU" sz="1800" dirty="0"/>
          </a:p>
        </p:txBody>
      </p:sp>
      <p:pic>
        <p:nvPicPr>
          <p:cNvPr id="1026" name="Picture 2" descr="http://russiasib.ru/wp-content/uploads/2012/11/15542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744416" cy="252028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rcRect l="4300" r="4300"/>
          <a:stretch>
            <a:fillRect/>
          </a:stretch>
        </p:blipFill>
        <p:spPr>
          <a:xfrm>
            <a:off x="1043608" y="3645024"/>
            <a:ext cx="2878987" cy="2826641"/>
          </a:xfrm>
          <a:prstGeom prst="rect">
            <a:avLst/>
          </a:prstGeom>
          <a:scene3d>
            <a:camera prst="obliqueBottomLeft"/>
            <a:lightRig rig="threePt" dir="t"/>
          </a:scene3d>
        </p:spPr>
      </p:pic>
      <p:pic>
        <p:nvPicPr>
          <p:cNvPr id="1028" name="Picture 4" descr="http://s020.radikal.ru/i718/1303/9a/870d0a1f82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3384376" cy="2538282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  <p:pic>
        <p:nvPicPr>
          <p:cNvPr id="1030" name="Picture 6" descr="http://sdelanounas.ru/i/a/g/aGlzdG9yeS1uZXdzLm9yZy93cC1jb250ZW50L3VwbG9hZHMvMjAxMi8wMi9pbWFnZS04OTMuan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3672408" cy="2560520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Сухопутных  войсках служат пехотинцы, артиллеристы,</a:t>
            </a:r>
          </a:p>
          <a:p>
            <a:pPr>
              <a:buNone/>
            </a:pPr>
            <a:r>
              <a:rPr lang="ru-RU" sz="1800" dirty="0" smtClean="0"/>
              <a:t>ракетчики, танкисты. Экипаж танка состоит из четырех человек – командир танка, механик – водитель, наводчик и заряжающий. Ещё в Сухопутных войсках служат связисты, минеры,  сапёры, военные строители.</a:t>
            </a:r>
            <a:endParaRPr lang="ru-RU" sz="1800" dirty="0"/>
          </a:p>
        </p:txBody>
      </p:sp>
      <p:pic>
        <p:nvPicPr>
          <p:cNvPr id="24578" name="Picture 2" descr="http://topwar.ru/uploads/posts/2012-02/1329916012_den_suxopytnix_voysk_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190226"/>
            <a:ext cx="3312368" cy="2451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://rnns.ru/uploads/posts/2009-07/1248442852_238948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218723" cy="2414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http://www.rosfoto.ru/photos/big/0027000/027763_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3600400" cy="2402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ru-RU" dirty="0" smtClean="0"/>
              <a:t>              Мы защитники страны,</a:t>
            </a:r>
          </a:p>
          <a:p>
            <a:pPr algn="ctr">
              <a:buNone/>
            </a:pPr>
            <a:r>
              <a:rPr lang="ru-RU" dirty="0" smtClean="0"/>
              <a:t>             Тренированы, сильны,</a:t>
            </a:r>
          </a:p>
          <a:p>
            <a:pPr algn="ctr">
              <a:buNone/>
            </a:pPr>
            <a:r>
              <a:rPr lang="ru-RU" dirty="0" smtClean="0"/>
              <a:t>                 Пограничники, танкисты, </a:t>
            </a:r>
          </a:p>
          <a:p>
            <a:pPr algn="ctr">
              <a:buNone/>
            </a:pPr>
            <a:r>
              <a:rPr lang="ru-RU" dirty="0" smtClean="0"/>
              <a:t>              Моряки, артиллеристы.</a:t>
            </a:r>
          </a:p>
          <a:p>
            <a:pPr algn="ctr">
              <a:buNone/>
            </a:pPr>
            <a:r>
              <a:rPr lang="ru-RU" dirty="0" smtClean="0"/>
              <a:t>               Службу мы несем везде:</a:t>
            </a:r>
          </a:p>
          <a:p>
            <a:pPr algn="ctr">
              <a:buNone/>
            </a:pPr>
            <a:r>
              <a:rPr lang="ru-RU" dirty="0" smtClean="0"/>
              <a:t>         На земле и на воде.</a:t>
            </a:r>
          </a:p>
          <a:p>
            <a:pPr algn="ctr">
              <a:buNone/>
            </a:pPr>
            <a:r>
              <a:rPr lang="ru-RU" dirty="0" smtClean="0"/>
              <a:t>                            (военнослужащие)</a:t>
            </a:r>
          </a:p>
        </p:txBody>
      </p:sp>
      <p:pic>
        <p:nvPicPr>
          <p:cNvPr id="1029" name="Picture 5" descr="C:\Users\Алла\AppData\Local\Microsoft\Windows\Temporary Internet Files\Content.IE5\BXWKBAZL\MC9004323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1728192" cy="2124465"/>
          </a:xfrm>
          <a:prstGeom prst="rect">
            <a:avLst/>
          </a:prstGeom>
          <a:noFill/>
        </p:spPr>
      </p:pic>
      <p:pic>
        <p:nvPicPr>
          <p:cNvPr id="1032" name="Picture 8" descr="C:\Users\Алла\AppData\Local\Microsoft\Windows\Temporary Internet Files\Content.IE5\HRTBZHBL\MC9003333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3"/>
            <a:ext cx="1656184" cy="25225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Есть такая профессия- Родину защищать. Военнослужащих так и называют – защитники Отечества. Сегодня мы с вами поговорим о воинах нашей Российской армии, о ее непобедимой силе, о ее могучей технике, о том, какая это особая честь – нести службу в ее рядах. </a:t>
            </a:r>
            <a:endParaRPr lang="ru-RU" dirty="0"/>
          </a:p>
        </p:txBody>
      </p:sp>
      <p:pic>
        <p:nvPicPr>
          <p:cNvPr id="18434" name="Picture 2" descr="C:\Users\Алла\AppData\Local\Microsoft\Windows\Temporary Internet Files\Content.IE5\BXWKBAZL\MC900422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5256584" cy="26296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лла\AppData\Local\Microsoft\Windows\Temporary Internet Files\Content.IE5\HRTBZHBL\MP9004224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77072"/>
            <a:ext cx="3419872" cy="2409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111872" cy="2736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Вооруженные силы делятся на три главных группы: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Сухопутные или наземные войска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Военно</a:t>
            </a:r>
            <a:r>
              <a:rPr lang="ru-RU" dirty="0" smtClean="0"/>
              <a:t> – воздушные силы 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Военно</a:t>
            </a:r>
            <a:r>
              <a:rPr lang="ru-RU" dirty="0" smtClean="0"/>
              <a:t> – морские силы</a:t>
            </a:r>
            <a:endParaRPr lang="ru-RU" dirty="0"/>
          </a:p>
        </p:txBody>
      </p:sp>
      <p:pic>
        <p:nvPicPr>
          <p:cNvPr id="2050" name="Picture 2" descr="C:\Users\Алла\AppData\Local\Microsoft\Windows\Temporary Internet Files\Content.IE5\BXWKBAZL\MP9004224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3294333" cy="214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Алла\AppData\Local\Microsoft\Windows\Temporary Internet Files\Content.IE5\6QHNJZWP\MP90042241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80929"/>
            <a:ext cx="3269519" cy="2148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763528"/>
          </a:xfrm>
        </p:spPr>
        <p:txBody>
          <a:bodyPr/>
          <a:lstStyle/>
          <a:p>
            <a:pPr algn="ctr"/>
            <a:r>
              <a:rPr lang="ru-RU" dirty="0" smtClean="0"/>
              <a:t>Пограничники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104456" cy="474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Пограничники первыми встречают вражеские войска, когда они переходят границу. Они как и все военные – защитники Отечества. В пограничном наряде есть проводник с собакой. Собака помогает пограничникам, идет по следу. Пограничники должны быть сильными, выносливыми, тренированными и очень внимательными.</a:t>
            </a:r>
            <a:endParaRPr lang="ru-RU" sz="1800" dirty="0"/>
          </a:p>
        </p:txBody>
      </p:sp>
      <p:pic>
        <p:nvPicPr>
          <p:cNvPr id="17410" name="Picture 2" descr="http://zt-zastava.narod.ru/image/P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855300" cy="30842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im3-tub-ru.yandex.net/i?id=324434249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://im7-tub-ru.yandex.net/i?id=67088650-1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600400" cy="225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763528"/>
          </a:xfrm>
        </p:spPr>
        <p:txBody>
          <a:bodyPr/>
          <a:lstStyle/>
          <a:p>
            <a:pPr algn="ctr"/>
            <a:r>
              <a:rPr lang="ru-RU" dirty="0" err="1" smtClean="0"/>
              <a:t>Военно</a:t>
            </a:r>
            <a:r>
              <a:rPr lang="ru-RU" dirty="0" smtClean="0"/>
              <a:t> – морской флот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Россия –великая морская держава. Морские просторы нашей Родины защищают военные корабли, объединенные в большие группы (эскадры). Каждый тип кораблей имеет свое назначение: авианосцы, тральщики, линкоры, катера, подводные лодки. Большие надводные корабли оснащены пушками, зенитками, ракетами, глубинными бомбами, подводные лодки – торпедами.</a:t>
            </a:r>
            <a:endParaRPr lang="ru-RU" sz="1800" dirty="0"/>
          </a:p>
        </p:txBody>
      </p:sp>
      <p:pic>
        <p:nvPicPr>
          <p:cNvPr id="16394" name="Picture 10" descr="http://im6-tub-ru.yandex.net/i?id=194730700-3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869160"/>
            <a:ext cx="3096344" cy="177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8352928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На кораблях служат моряки. У каждого свои обязанности: радист поддерживает связь с землей, еду готовит корабельный повар – кок. На военном судне капитан – это командир корабля, он в ответе за весь корабль.</a:t>
            </a:r>
            <a:endParaRPr lang="ru-RU" sz="1800" dirty="0"/>
          </a:p>
        </p:txBody>
      </p:sp>
      <p:pic>
        <p:nvPicPr>
          <p:cNvPr id="14" name="Рисунок 13" descr="89857117_large_x_9b769b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302648" cy="44869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 descr="http://im4-tub-ru.yandex.net/i?id=351775028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08920"/>
            <a:ext cx="3168352" cy="19398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41" name="Picture 13" descr="http://im7-tub-ru.yandex.net/i?id=319576049-7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2952328" cy="18529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46" name="Picture 18" descr="http://im4-tub-ru.yandex.net/i?id=54094545-4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81128"/>
            <a:ext cx="2808312" cy="18722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63528"/>
          </a:xfrm>
        </p:spPr>
        <p:txBody>
          <a:bodyPr/>
          <a:lstStyle/>
          <a:p>
            <a:pPr algn="ctr"/>
            <a:r>
              <a:rPr lang="ru-RU" dirty="0" err="1" smtClean="0"/>
              <a:t>Военно</a:t>
            </a:r>
            <a:r>
              <a:rPr lang="ru-RU" dirty="0" smtClean="0"/>
              <a:t> – воздушные силы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18388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err="1" smtClean="0"/>
              <a:t>Военно</a:t>
            </a:r>
            <a:r>
              <a:rPr lang="ru-RU" sz="1800" dirty="0" smtClean="0"/>
              <a:t> – воздушные силы готовы защищать в случае необходимости наше Отечество с воздуха. На вооружении ВВС находятся: бомбардировщики -  дальние, фронтовые; штурмовики, истребители; разведывательные самолеты (пилотируемые и беспилотные); </a:t>
            </a:r>
            <a:r>
              <a:rPr lang="ru-RU" sz="1800" dirty="0" err="1" smtClean="0"/>
              <a:t>военно</a:t>
            </a:r>
            <a:r>
              <a:rPr lang="ru-RU" sz="1800" dirty="0" smtClean="0"/>
              <a:t> – транспортные самолеты и вертолёты</a:t>
            </a:r>
            <a:endParaRPr lang="ru-RU" sz="1800" dirty="0"/>
          </a:p>
        </p:txBody>
      </p:sp>
      <p:pic>
        <p:nvPicPr>
          <p:cNvPr id="22548" name="Picture 20" descr="http://im3-tub-ru.yandex.net/i?id=343277510-6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581128"/>
            <a:ext cx="2520280" cy="1918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34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Летчики – члены экипажа самолета или вертолета – должны не бояться высоты и в критической ситуации брать ответственность на себя. Военные служащие в десантных войсках, проходят особую подготовку. Они тренированны, физически сильны, знают боевые приёмы, спускаются на землю с парашютом.</a:t>
            </a:r>
            <a:endParaRPr lang="ru-RU" sz="1800" dirty="0"/>
          </a:p>
        </p:txBody>
      </p:sp>
      <p:pic>
        <p:nvPicPr>
          <p:cNvPr id="4" name="Рисунок 3" descr="d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45024"/>
            <a:ext cx="4068686" cy="271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e8769558509d4029edaea931d11a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39604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</TotalTime>
  <Words>468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Verdana</vt:lpstr>
      <vt:lpstr>Wingdings</vt:lpstr>
      <vt:lpstr>Wingdings 2</vt:lpstr>
      <vt:lpstr>Аспект</vt:lpstr>
      <vt:lpstr>Есть такая профессия – Родину защищать</vt:lpstr>
      <vt:lpstr>Презентация PowerPoint</vt:lpstr>
      <vt:lpstr>Презентация PowerPoint</vt:lpstr>
      <vt:lpstr>Презентация PowerPoint</vt:lpstr>
      <vt:lpstr>Пограничники </vt:lpstr>
      <vt:lpstr>Военно – морской флот</vt:lpstr>
      <vt:lpstr>Презентация PowerPoint</vt:lpstr>
      <vt:lpstr>Военно – воздушные силы </vt:lpstr>
      <vt:lpstr>Презентация PowerPoint</vt:lpstr>
      <vt:lpstr>Сухопутные войска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Есть такая профессия – Родину защищать</dc:title>
  <dc:creator>Алла</dc:creator>
  <cp:lastModifiedBy>User</cp:lastModifiedBy>
  <cp:revision>23</cp:revision>
  <dcterms:created xsi:type="dcterms:W3CDTF">2014-02-22T12:17:25Z</dcterms:created>
  <dcterms:modified xsi:type="dcterms:W3CDTF">2015-03-10T07:50:36Z</dcterms:modified>
</cp:coreProperties>
</file>