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1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19.08.2014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19.08.2014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19.08.2014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19.08.2014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19.08.2014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19.08.2014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35696" y="5013176"/>
            <a:ext cx="5637010" cy="882119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2000" dirty="0"/>
              <a:t>Автор: </a:t>
            </a:r>
            <a:r>
              <a:rPr lang="ru-RU" sz="2000" dirty="0" err="1"/>
              <a:t>Гаманюк</a:t>
            </a:r>
            <a:r>
              <a:rPr lang="ru-RU" sz="2000" dirty="0"/>
              <a:t> Инна Васильевна, учитель начальных классов I кв. категории МОАУ "СОШ № 71" г. Оренбурга.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764704"/>
            <a:ext cx="7175351" cy="4160753"/>
          </a:xfrm>
        </p:spPr>
        <p:txBody>
          <a:bodyPr/>
          <a:lstStyle/>
          <a:p>
            <a:r>
              <a:rPr lang="ru-RU" sz="2000" dirty="0">
                <a:effectLst/>
              </a:rPr>
              <a:t>Внеклассное мероприятие для учащихся 1 </a:t>
            </a:r>
            <a:r>
              <a:rPr lang="ru-RU" sz="2000" dirty="0" smtClean="0">
                <a:effectLst/>
              </a:rPr>
              <a:t>класса</a:t>
            </a:r>
            <a:r>
              <a:rPr lang="ru-RU" sz="4000" dirty="0">
                <a:effectLst/>
              </a:rPr>
              <a:t/>
            </a:r>
            <a:br>
              <a:rPr lang="ru-RU" sz="4000" dirty="0">
                <a:effectLst/>
              </a:rPr>
            </a:br>
            <a:r>
              <a:rPr lang="ru-RU" sz="4000" dirty="0" smtClean="0">
                <a:effectLst/>
              </a:rPr>
              <a:t/>
            </a:r>
            <a:br>
              <a:rPr lang="ru-RU" sz="4000" dirty="0" smtClean="0">
                <a:effectLst/>
              </a:rPr>
            </a:br>
            <a:r>
              <a:rPr lang="ru-RU" sz="4000" dirty="0">
                <a:effectLst/>
              </a:rPr>
              <a:t/>
            </a:r>
            <a:br>
              <a:rPr lang="ru-RU" sz="4000" dirty="0">
                <a:effectLst/>
              </a:rPr>
            </a:br>
            <a:r>
              <a:rPr lang="ru-RU" sz="4000" dirty="0" smtClean="0">
                <a:effectLst/>
              </a:rPr>
              <a:t>Тема</a:t>
            </a:r>
            <a:r>
              <a:rPr lang="ru-RU" sz="4000" dirty="0">
                <a:effectLst/>
              </a:rPr>
              <a:t>: </a:t>
            </a:r>
            <a:r>
              <a:rPr lang="ru-RU" sz="4000" b="0" i="1" dirty="0">
                <a:solidFill>
                  <a:srgbClr val="FF0000"/>
                </a:solidFill>
                <a:effectLst/>
              </a:rPr>
              <a:t>Секреты </a:t>
            </a:r>
            <a:r>
              <a:rPr lang="ru-RU" sz="4000" b="0" i="1" dirty="0" smtClean="0">
                <a:solidFill>
                  <a:srgbClr val="FF0000"/>
                </a:solidFill>
                <a:effectLst/>
              </a:rPr>
              <a:t>общения</a:t>
            </a:r>
            <a:r>
              <a:rPr lang="ru-RU" sz="2400" dirty="0">
                <a:effectLst/>
              </a:rPr>
              <a:t/>
            </a:r>
            <a:br>
              <a:rPr lang="ru-RU" sz="2400" dirty="0">
                <a:effectLst/>
              </a:rPr>
            </a:br>
            <a:endParaRPr lang="ru-RU" sz="24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32266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75656" y="5373216"/>
            <a:ext cx="6512511" cy="1143000"/>
          </a:xfrm>
        </p:spPr>
        <p:txBody>
          <a:bodyPr/>
          <a:lstStyle/>
          <a:p>
            <a:pPr algn="ctr"/>
            <a:r>
              <a:rPr lang="ru-RU" dirty="0"/>
              <a:t>о</a:t>
            </a:r>
            <a:r>
              <a:rPr lang="ru-RU" dirty="0" smtClean="0"/>
              <a:t>брадуйтесь</a:t>
            </a:r>
            <a:endParaRPr lang="ru-RU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32656"/>
            <a:ext cx="4572744" cy="4645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7982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39552" y="5733256"/>
            <a:ext cx="8064896" cy="782960"/>
          </a:xfrm>
        </p:spPr>
        <p:txBody>
          <a:bodyPr/>
          <a:lstStyle/>
          <a:p>
            <a:r>
              <a:rPr lang="ru-RU" sz="2800" dirty="0" smtClean="0">
                <a:effectLst/>
              </a:rPr>
              <a:t>Рассказ </a:t>
            </a:r>
            <a:r>
              <a:rPr lang="ru-RU" sz="2800" dirty="0" smtClean="0">
                <a:effectLst/>
              </a:rPr>
              <a:t>В. Осеевой </a:t>
            </a:r>
            <a:r>
              <a:rPr lang="ru-RU" sz="2800" dirty="0">
                <a:effectLst/>
              </a:rPr>
              <a:t>“Просто старушка</a:t>
            </a:r>
            <a:r>
              <a:rPr lang="ru-RU" sz="2800" dirty="0" smtClean="0">
                <a:effectLst/>
              </a:rPr>
              <a:t>”.</a:t>
            </a:r>
            <a:r>
              <a:rPr lang="ru-RU" sz="3600" dirty="0">
                <a:effectLst/>
              </a:rPr>
              <a:t/>
            </a:r>
            <a:br>
              <a:rPr lang="ru-RU" sz="3600" dirty="0">
                <a:effectLst/>
              </a:rPr>
            </a:br>
            <a:endParaRPr lang="ru-RU" sz="36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7" y="188640"/>
            <a:ext cx="7389691" cy="5256584"/>
          </a:xfrm>
        </p:spPr>
      </p:pic>
    </p:spTree>
    <p:extLst>
      <p:ext uri="{BB962C8B-B14F-4D97-AF65-F5344CB8AC3E}">
        <p14:creationId xmlns:p14="http://schemas.microsoft.com/office/powerpoint/2010/main" val="2690057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827584" y="332656"/>
            <a:ext cx="7438529" cy="834338"/>
          </a:xfrm>
        </p:spPr>
        <p:txBody>
          <a:bodyPr/>
          <a:lstStyle/>
          <a:p>
            <a:r>
              <a:rPr lang="ru-RU" sz="3600" dirty="0" smtClean="0">
                <a:solidFill>
                  <a:srgbClr val="FF0000"/>
                </a:solidFill>
              </a:rPr>
              <a:t>Третий </a:t>
            </a:r>
            <a:r>
              <a:rPr lang="ru-RU" sz="3600" dirty="0">
                <a:solidFill>
                  <a:srgbClr val="FF0000"/>
                </a:solidFill>
              </a:rPr>
              <a:t>секрет </a:t>
            </a:r>
            <a:r>
              <a:rPr lang="ru-RU" sz="3600" dirty="0" smtClean="0">
                <a:solidFill>
                  <a:srgbClr val="FF0000"/>
                </a:solidFill>
              </a:rPr>
              <a:t>общения</a:t>
            </a:r>
            <a:endParaRPr lang="ru-RU" sz="3600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3568" y="4550404"/>
            <a:ext cx="8165212" cy="1772891"/>
          </a:xfrm>
        </p:spPr>
        <p:txBody>
          <a:bodyPr/>
          <a:lstStyle/>
          <a:p>
            <a:r>
              <a:rPr lang="ru-RU" sz="3200" i="1" dirty="0">
                <a:effectLst/>
              </a:rPr>
              <a:t>Поступай с другими так, как ты хочешь, чтобы поступали с </a:t>
            </a:r>
            <a:r>
              <a:rPr lang="ru-RU" sz="3200" i="1" dirty="0" smtClean="0">
                <a:effectLst/>
              </a:rPr>
              <a:t>тобой.</a:t>
            </a:r>
            <a:endParaRPr lang="ru-RU" sz="32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124744"/>
            <a:ext cx="4755084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9034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4220" y="90055"/>
            <a:ext cx="5874750" cy="6579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74482" y="5268109"/>
            <a:ext cx="6192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 скорой встречи!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6994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9" y="731838"/>
            <a:ext cx="7632848" cy="5649490"/>
          </a:xfrm>
        </p:spPr>
      </p:pic>
    </p:spTree>
    <p:extLst>
      <p:ext uri="{BB962C8B-B14F-4D97-AF65-F5344CB8AC3E}">
        <p14:creationId xmlns:p14="http://schemas.microsoft.com/office/powerpoint/2010/main" val="49053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16632"/>
            <a:ext cx="5851019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5273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5263753"/>
            <a:ext cx="77768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/>
              <a:t>Называй друга по имени, и он будет обращаться к тебе так же!</a:t>
            </a:r>
            <a:endParaRPr lang="ru-RU" sz="32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260648"/>
            <a:ext cx="59046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Первый секрет </a:t>
            </a:r>
            <a:r>
              <a:rPr lang="ru-RU" sz="3600" dirty="0" smtClean="0">
                <a:solidFill>
                  <a:srgbClr val="FF0000"/>
                </a:solidFill>
              </a:rPr>
              <a:t>общения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2" name="Рисунок 1"/>
          <p:cNvSpPr>
            <a:spLocks noGrp="1"/>
          </p:cNvSpPr>
          <p:nvPr>
            <p:ph type="pic" idx="1"/>
          </p:nvPr>
        </p:nvSpPr>
        <p:spPr/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196752"/>
            <a:ext cx="5923529" cy="3743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955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611560" y="404664"/>
            <a:ext cx="7920880" cy="864096"/>
          </a:xfrm>
        </p:spPr>
        <p:txBody>
          <a:bodyPr/>
          <a:lstStyle/>
          <a:p>
            <a:r>
              <a:rPr lang="ru-RU" sz="3600" dirty="0" smtClean="0">
                <a:solidFill>
                  <a:srgbClr val="FF0000"/>
                </a:solidFill>
              </a:rPr>
              <a:t>Второй </a:t>
            </a:r>
            <a:r>
              <a:rPr lang="ru-RU" sz="3600" dirty="0">
                <a:solidFill>
                  <a:srgbClr val="FF0000"/>
                </a:solidFill>
              </a:rPr>
              <a:t>секрет </a:t>
            </a:r>
            <a:r>
              <a:rPr lang="ru-RU" sz="3600" dirty="0" smtClean="0">
                <a:solidFill>
                  <a:srgbClr val="FF0000"/>
                </a:solidFill>
              </a:rPr>
              <a:t>общения</a:t>
            </a:r>
            <a:endParaRPr lang="ru-RU" sz="3600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4464420"/>
            <a:ext cx="8496944" cy="1844899"/>
          </a:xfrm>
        </p:spPr>
        <p:txBody>
          <a:bodyPr/>
          <a:lstStyle/>
          <a:p>
            <a:r>
              <a:rPr lang="ru-RU" sz="3200" i="1" dirty="0">
                <a:effectLst/>
              </a:rPr>
              <a:t>Умей внимательно слушать другого, и ты узнаешь много.</a:t>
            </a:r>
            <a:endParaRPr lang="ru-RU" sz="3200" dirty="0"/>
          </a:p>
        </p:txBody>
      </p:sp>
      <p:sp>
        <p:nvSpPr>
          <p:cNvPr id="2" name="Рисунок 1"/>
          <p:cNvSpPr>
            <a:spLocks noGrp="1"/>
          </p:cNvSpPr>
          <p:nvPr>
            <p:ph type="pic" idx="1"/>
          </p:nvPr>
        </p:nvSpPr>
        <p:spPr/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340768"/>
            <a:ext cx="6123806" cy="365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9388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255347" y="5373216"/>
            <a:ext cx="6512511" cy="1143000"/>
          </a:xfrm>
        </p:spPr>
        <p:txBody>
          <a:bodyPr/>
          <a:lstStyle/>
          <a:p>
            <a:pPr algn="ctr"/>
            <a:r>
              <a:rPr lang="ru-RU" dirty="0">
                <a:effectLst/>
              </a:rPr>
              <a:t>удивитесь 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2664" y="332656"/>
            <a:ext cx="4343703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9769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763688" y="5445224"/>
            <a:ext cx="6512511" cy="1143000"/>
          </a:xfrm>
        </p:spPr>
        <p:txBody>
          <a:bodyPr/>
          <a:lstStyle/>
          <a:p>
            <a:pPr algn="ctr"/>
            <a:r>
              <a:rPr lang="ru-RU" dirty="0">
                <a:effectLst/>
              </a:rPr>
              <a:t>рассердитесь</a:t>
            </a:r>
            <a:endParaRPr lang="ru-RU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16632"/>
            <a:ext cx="5145360" cy="5145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883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763688" y="5301208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dirty="0">
                <a:effectLst/>
              </a:rPr>
              <a:t>изобразите безразличие </a:t>
            </a:r>
            <a:endParaRPr lang="ru-RU" sz="4000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60648"/>
            <a:ext cx="4896544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1468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791994" y="5360221"/>
            <a:ext cx="6512511" cy="1143000"/>
          </a:xfrm>
        </p:spPr>
        <p:txBody>
          <a:bodyPr/>
          <a:lstStyle/>
          <a:p>
            <a:pPr algn="ctr"/>
            <a:r>
              <a:rPr lang="ru-RU" dirty="0">
                <a:effectLst/>
              </a:rPr>
              <a:t>испугайтесь </a:t>
            </a: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59013"/>
            <a:ext cx="5400600" cy="5033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5160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50</TotalTime>
  <Words>94</Words>
  <Application>Microsoft Office PowerPoint</Application>
  <PresentationFormat>Экран (4:3)</PresentationFormat>
  <Paragraphs>15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Воздушный поток</vt:lpstr>
      <vt:lpstr>Внеклассное мероприятие для учащихся 1 класса   Тема: Секреты общения </vt:lpstr>
      <vt:lpstr>Презентация PowerPoint</vt:lpstr>
      <vt:lpstr>Презентация PowerPoint</vt:lpstr>
      <vt:lpstr>Презентация PowerPoint</vt:lpstr>
      <vt:lpstr>Умей внимательно слушать другого, и ты узнаешь много.</vt:lpstr>
      <vt:lpstr>удивитесь </vt:lpstr>
      <vt:lpstr>рассердитесь</vt:lpstr>
      <vt:lpstr>изобразите безразличие </vt:lpstr>
      <vt:lpstr>испугайтесь </vt:lpstr>
      <vt:lpstr>обрадуйтесь</vt:lpstr>
      <vt:lpstr>Рассказ В. Осеевой “Просто старушка”. </vt:lpstr>
      <vt:lpstr>Поступай с другими так, как ты хочешь, чтобы поступали с тобой.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Внеклассное мероприятие для учащихся 1 класса.   Тема: Секреты общения. </dc:title>
  <dc:creator>User_Lya-Lya</dc:creator>
  <cp:lastModifiedBy>Atrikx</cp:lastModifiedBy>
  <cp:revision>7</cp:revision>
  <dcterms:created xsi:type="dcterms:W3CDTF">2014-08-18T18:06:14Z</dcterms:created>
  <dcterms:modified xsi:type="dcterms:W3CDTF">2014-08-18T18:29:43Z</dcterms:modified>
</cp:coreProperties>
</file>