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56" r:id="rId4"/>
    <p:sldId id="262" r:id="rId5"/>
    <p:sldId id="259" r:id="rId6"/>
    <p:sldId id="263" r:id="rId7"/>
    <p:sldId id="257" r:id="rId8"/>
    <p:sldId id="261" r:id="rId9"/>
    <p:sldId id="260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84" y="-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CDEFB-0721-438B-933A-49D24A4F8425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4980544-DCB4-4EDE-B47F-5CF116098A3A}">
      <dgm:prSet phldrT="[Текст]" custT="1"/>
      <dgm:spPr/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длиннохвостая</a:t>
          </a:r>
        </a:p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синица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DBF4B7-E175-4882-BECB-1B1037342275}" type="parTrans" cxnId="{290B41A7-C16C-4CB7-BF30-31654EF6620A}">
      <dgm:prSet/>
      <dgm:spPr/>
      <dgm:t>
        <a:bodyPr/>
        <a:lstStyle/>
        <a:p>
          <a:endParaRPr lang="ru-RU"/>
        </a:p>
      </dgm:t>
    </dgm:pt>
    <dgm:pt modelId="{FE804CE0-1B32-4EB1-BCEB-867AACEEB5CC}" type="sibTrans" cxnId="{290B41A7-C16C-4CB7-BF30-31654EF6620A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1B6A07-C51A-4CC8-AC14-A02CFED4DA36}" type="pres">
      <dgm:prSet presAssocID="{B08CDEFB-0721-438B-933A-49D24A4F8425}" presName="Name0" presStyleCnt="0">
        <dgm:presLayoutVars>
          <dgm:chMax val="7"/>
          <dgm:chPref val="7"/>
          <dgm:dir/>
        </dgm:presLayoutVars>
      </dgm:prSet>
      <dgm:spPr/>
    </dgm:pt>
    <dgm:pt modelId="{3AA5968A-A4FD-490A-823F-209447AFDD42}" type="pres">
      <dgm:prSet presAssocID="{B08CDEFB-0721-438B-933A-49D24A4F8425}" presName="Name1" presStyleCnt="0"/>
      <dgm:spPr/>
    </dgm:pt>
    <dgm:pt modelId="{8994A233-304A-4A5D-80B5-25427526E369}" type="pres">
      <dgm:prSet presAssocID="{FE804CE0-1B32-4EB1-BCEB-867AACEEB5CC}" presName="picture_1" presStyleCnt="0"/>
      <dgm:spPr/>
    </dgm:pt>
    <dgm:pt modelId="{211345E0-3F24-4479-9525-F58D37F45767}" type="pres">
      <dgm:prSet presAssocID="{FE804CE0-1B32-4EB1-BCEB-867AACEEB5CC}" presName="pictureRepeatNode" presStyleLbl="alignImgPlace1" presStyleIdx="0" presStyleCnt="1" custScaleX="200000" custScaleY="228477"/>
      <dgm:spPr/>
      <dgm:t>
        <a:bodyPr/>
        <a:lstStyle/>
        <a:p>
          <a:endParaRPr lang="ru-RU"/>
        </a:p>
      </dgm:t>
    </dgm:pt>
    <dgm:pt modelId="{D7754481-9CA4-4454-82E3-E373C9D6E764}" type="pres">
      <dgm:prSet presAssocID="{04980544-DCB4-4EDE-B47F-5CF116098A3A}" presName="text_1" presStyleLbl="node1" presStyleIdx="0" presStyleCnt="0" custScaleX="288998" custLinFactY="100000" custLinFactNeighborX="-1251" custLinFactNeighborY="125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B41A7-C16C-4CB7-BF30-31654EF6620A}" srcId="{B08CDEFB-0721-438B-933A-49D24A4F8425}" destId="{04980544-DCB4-4EDE-B47F-5CF116098A3A}" srcOrd="0" destOrd="0" parTransId="{4FDBF4B7-E175-4882-BECB-1B1037342275}" sibTransId="{FE804CE0-1B32-4EB1-BCEB-867AACEEB5CC}"/>
    <dgm:cxn modelId="{ED8D2F08-49C5-4A20-94EB-F9A828BF27EA}" type="presOf" srcId="{B08CDEFB-0721-438B-933A-49D24A4F8425}" destId="{D61B6A07-C51A-4CC8-AC14-A02CFED4DA36}" srcOrd="0" destOrd="0" presId="urn:microsoft.com/office/officeart/2008/layout/CircularPictureCallout"/>
    <dgm:cxn modelId="{0E62FC97-1A0D-478C-B498-FED704B39DE4}" type="presOf" srcId="{04980544-DCB4-4EDE-B47F-5CF116098A3A}" destId="{D7754481-9CA4-4454-82E3-E373C9D6E764}" srcOrd="0" destOrd="0" presId="urn:microsoft.com/office/officeart/2008/layout/CircularPictureCallout"/>
    <dgm:cxn modelId="{79B61FB4-C393-4A82-9728-F0E524110752}" type="presOf" srcId="{FE804CE0-1B32-4EB1-BCEB-867AACEEB5CC}" destId="{211345E0-3F24-4479-9525-F58D37F45767}" srcOrd="0" destOrd="0" presId="urn:microsoft.com/office/officeart/2008/layout/CircularPictureCallout"/>
    <dgm:cxn modelId="{0B20405D-E7C2-41B9-9C98-6FFBDEDD26CF}" type="presParOf" srcId="{D61B6A07-C51A-4CC8-AC14-A02CFED4DA36}" destId="{3AA5968A-A4FD-490A-823F-209447AFDD42}" srcOrd="0" destOrd="0" presId="urn:microsoft.com/office/officeart/2008/layout/CircularPictureCallout"/>
    <dgm:cxn modelId="{9BA081A0-AFB6-4E98-960B-834AA200F36D}" type="presParOf" srcId="{3AA5968A-A4FD-490A-823F-209447AFDD42}" destId="{8994A233-304A-4A5D-80B5-25427526E369}" srcOrd="0" destOrd="0" presId="urn:microsoft.com/office/officeart/2008/layout/CircularPictureCallout"/>
    <dgm:cxn modelId="{EE40ACFC-6CAD-4FBD-B53C-6B8DBAB655A2}" type="presParOf" srcId="{8994A233-304A-4A5D-80B5-25427526E369}" destId="{211345E0-3F24-4479-9525-F58D37F45767}" srcOrd="0" destOrd="0" presId="urn:microsoft.com/office/officeart/2008/layout/CircularPictureCallout"/>
    <dgm:cxn modelId="{E9B7DDF6-E0ED-480C-8A80-EB92110FE054}" type="presParOf" srcId="{3AA5968A-A4FD-490A-823F-209447AFDD42}" destId="{D7754481-9CA4-4454-82E3-E373C9D6E76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3826B-C00E-4C1A-9134-AE1E3BD86D6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757A5A8-D592-47FA-89AE-01E328732F53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орёл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2C08EE1-81D2-4BC3-AE4C-2B956866E616}" type="parTrans" cxnId="{C249900E-91EB-47C7-9C75-095D41EAEE8C}">
      <dgm:prSet/>
      <dgm:spPr/>
      <dgm:t>
        <a:bodyPr/>
        <a:lstStyle/>
        <a:p>
          <a:endParaRPr lang="ru-RU"/>
        </a:p>
      </dgm:t>
    </dgm:pt>
    <dgm:pt modelId="{A24C99A3-6DD6-46E7-AC65-528B75930C40}" type="sibTrans" cxnId="{C249900E-91EB-47C7-9C75-095D41EAEE8C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981021-D2A5-48EB-963E-F94CBE6DE451}" type="pres">
      <dgm:prSet presAssocID="{A6D3826B-C00E-4C1A-9134-AE1E3BD86D61}" presName="Name0" presStyleCnt="0">
        <dgm:presLayoutVars>
          <dgm:chMax val="7"/>
          <dgm:chPref val="7"/>
          <dgm:dir/>
        </dgm:presLayoutVars>
      </dgm:prSet>
      <dgm:spPr/>
    </dgm:pt>
    <dgm:pt modelId="{C34E122C-D2C5-410B-8244-B4FE1AC2C69A}" type="pres">
      <dgm:prSet presAssocID="{A6D3826B-C00E-4C1A-9134-AE1E3BD86D61}" presName="Name1" presStyleCnt="0"/>
      <dgm:spPr/>
    </dgm:pt>
    <dgm:pt modelId="{B482D58C-4B1B-4409-90ED-42A944AF9403}" type="pres">
      <dgm:prSet presAssocID="{A24C99A3-6DD6-46E7-AC65-528B75930C40}" presName="picture_1" presStyleCnt="0"/>
      <dgm:spPr/>
    </dgm:pt>
    <dgm:pt modelId="{343EC085-E7A5-4C96-95E3-4348A0E0346F}" type="pres">
      <dgm:prSet presAssocID="{A24C99A3-6DD6-46E7-AC65-528B75930C40}" presName="pictureRepeatNode" presStyleLbl="alignImgPlace1" presStyleIdx="0" presStyleCnt="1" custScaleX="200000" custScaleY="227465" custLinFactNeighborX="-40000" custLinFactNeighborY="-9125"/>
      <dgm:spPr/>
      <dgm:t>
        <a:bodyPr/>
        <a:lstStyle/>
        <a:p>
          <a:endParaRPr lang="ru-RU"/>
        </a:p>
      </dgm:t>
    </dgm:pt>
    <dgm:pt modelId="{C0A5FEB6-F5E3-4D04-9F9B-D67D18CFACCF}" type="pres">
      <dgm:prSet presAssocID="{2757A5A8-D592-47FA-89AE-01E328732F53}" presName="text_1" presStyleLbl="node1" presStyleIdx="0" presStyleCnt="0" custLinFactY="91879" custLinFactNeighborX="8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0C4EE-D515-4C2E-AA0D-E0BE8A611F86}" type="presOf" srcId="{A6D3826B-C00E-4C1A-9134-AE1E3BD86D61}" destId="{A8981021-D2A5-48EB-963E-F94CBE6DE451}" srcOrd="0" destOrd="0" presId="urn:microsoft.com/office/officeart/2008/layout/CircularPictureCallout"/>
    <dgm:cxn modelId="{6D8B39B4-6026-4A02-9D97-1F0456A413D7}" type="presOf" srcId="{A24C99A3-6DD6-46E7-AC65-528B75930C40}" destId="{343EC085-E7A5-4C96-95E3-4348A0E0346F}" srcOrd="0" destOrd="0" presId="urn:microsoft.com/office/officeart/2008/layout/CircularPictureCallout"/>
    <dgm:cxn modelId="{05AA6C4B-4826-48F7-AC00-61F876E8D0C1}" type="presOf" srcId="{2757A5A8-D592-47FA-89AE-01E328732F53}" destId="{C0A5FEB6-F5E3-4D04-9F9B-D67D18CFACCF}" srcOrd="0" destOrd="0" presId="urn:microsoft.com/office/officeart/2008/layout/CircularPictureCallout"/>
    <dgm:cxn modelId="{C249900E-91EB-47C7-9C75-095D41EAEE8C}" srcId="{A6D3826B-C00E-4C1A-9134-AE1E3BD86D61}" destId="{2757A5A8-D592-47FA-89AE-01E328732F53}" srcOrd="0" destOrd="0" parTransId="{F2C08EE1-81D2-4BC3-AE4C-2B956866E616}" sibTransId="{A24C99A3-6DD6-46E7-AC65-528B75930C40}"/>
    <dgm:cxn modelId="{B238E1C7-FD84-49C8-B2CA-CBDE9C86AC25}" type="presParOf" srcId="{A8981021-D2A5-48EB-963E-F94CBE6DE451}" destId="{C34E122C-D2C5-410B-8244-B4FE1AC2C69A}" srcOrd="0" destOrd="0" presId="urn:microsoft.com/office/officeart/2008/layout/CircularPictureCallout"/>
    <dgm:cxn modelId="{BD88E4D4-BA0D-4FCA-ABC5-04FCAC416534}" type="presParOf" srcId="{C34E122C-D2C5-410B-8244-B4FE1AC2C69A}" destId="{B482D58C-4B1B-4409-90ED-42A944AF9403}" srcOrd="0" destOrd="0" presId="urn:microsoft.com/office/officeart/2008/layout/CircularPictureCallout"/>
    <dgm:cxn modelId="{0C5CB2D0-7C42-4F8A-BABC-EA1E23F37E6F}" type="presParOf" srcId="{B482D58C-4B1B-4409-90ED-42A944AF9403}" destId="{343EC085-E7A5-4C96-95E3-4348A0E0346F}" srcOrd="0" destOrd="0" presId="urn:microsoft.com/office/officeart/2008/layout/CircularPictureCallout"/>
    <dgm:cxn modelId="{0FCC98D5-FEDF-4B7A-BAD9-6A3443C3B8DE}" type="presParOf" srcId="{C34E122C-D2C5-410B-8244-B4FE1AC2C69A}" destId="{C0A5FEB6-F5E3-4D04-9F9B-D67D18CFACC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64C53-537A-46C0-BFB8-6A9BD727077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9CE7CAD9-9E11-4998-91B9-6E580CFFA2A0}">
      <dgm:prSet phldrT="[Текст]" custT="1"/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кукушка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2D8EDDA-FD00-4D2E-BE8A-4864200224A1}" type="parTrans" cxnId="{E43A17E2-11F0-48C2-89C8-D8F9D77D54E1}">
      <dgm:prSet/>
      <dgm:spPr/>
      <dgm:t>
        <a:bodyPr/>
        <a:lstStyle/>
        <a:p>
          <a:endParaRPr lang="ru-RU"/>
        </a:p>
      </dgm:t>
    </dgm:pt>
    <dgm:pt modelId="{F601B9FF-53D6-4F19-A044-C13FB81594CD}" type="sibTrans" cxnId="{E43A17E2-11F0-48C2-89C8-D8F9D77D54E1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08AFDC-7A1E-4926-8494-792057FA2720}" type="pres">
      <dgm:prSet presAssocID="{FBD64C53-537A-46C0-BFB8-6A9BD7270779}" presName="Name0" presStyleCnt="0">
        <dgm:presLayoutVars>
          <dgm:chMax val="7"/>
          <dgm:chPref val="7"/>
          <dgm:dir/>
        </dgm:presLayoutVars>
      </dgm:prSet>
      <dgm:spPr/>
    </dgm:pt>
    <dgm:pt modelId="{F8958207-A322-4B9D-ACFE-8B93B91DE114}" type="pres">
      <dgm:prSet presAssocID="{FBD64C53-537A-46C0-BFB8-6A9BD7270779}" presName="Name1" presStyleCnt="0"/>
      <dgm:spPr/>
    </dgm:pt>
    <dgm:pt modelId="{3DE75D59-15E2-428B-A537-C3E810A18A94}" type="pres">
      <dgm:prSet presAssocID="{F601B9FF-53D6-4F19-A044-C13FB81594CD}" presName="picture_1" presStyleCnt="0"/>
      <dgm:spPr/>
    </dgm:pt>
    <dgm:pt modelId="{C2FBA0FB-97C1-43A7-9787-2D7B693A4EE6}" type="pres">
      <dgm:prSet presAssocID="{F601B9FF-53D6-4F19-A044-C13FB81594CD}" presName="pictureRepeatNode" presStyleLbl="alignImgPlace1" presStyleIdx="0" presStyleCnt="1" custScaleX="200000" custScaleY="226667"/>
      <dgm:spPr/>
      <dgm:t>
        <a:bodyPr/>
        <a:lstStyle/>
        <a:p>
          <a:endParaRPr lang="ru-RU"/>
        </a:p>
      </dgm:t>
    </dgm:pt>
    <dgm:pt modelId="{91C9D49F-BB56-4FC8-B527-DA3C341A2D16}" type="pres">
      <dgm:prSet presAssocID="{9CE7CAD9-9E11-4998-91B9-6E580CFFA2A0}" presName="text_1" presStyleLbl="node1" presStyleIdx="0" presStyleCnt="0" custScaleX="241071" custLinFactY="29134" custLinFactNeighborX="89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53DA0-0C24-4346-B308-A41C2D294703}" type="presOf" srcId="{9CE7CAD9-9E11-4998-91B9-6E580CFFA2A0}" destId="{91C9D49F-BB56-4FC8-B527-DA3C341A2D16}" srcOrd="0" destOrd="0" presId="urn:microsoft.com/office/officeart/2008/layout/CircularPictureCallout"/>
    <dgm:cxn modelId="{BCF599A7-4A41-4D89-9267-D61732FD2E87}" type="presOf" srcId="{FBD64C53-537A-46C0-BFB8-6A9BD7270779}" destId="{0E08AFDC-7A1E-4926-8494-792057FA2720}" srcOrd="0" destOrd="0" presId="urn:microsoft.com/office/officeart/2008/layout/CircularPictureCallout"/>
    <dgm:cxn modelId="{FE4D95D2-961B-4443-95CB-43CE918607B5}" type="presOf" srcId="{F601B9FF-53D6-4F19-A044-C13FB81594CD}" destId="{C2FBA0FB-97C1-43A7-9787-2D7B693A4EE6}" srcOrd="0" destOrd="0" presId="urn:microsoft.com/office/officeart/2008/layout/CircularPictureCallout"/>
    <dgm:cxn modelId="{E43A17E2-11F0-48C2-89C8-D8F9D77D54E1}" srcId="{FBD64C53-537A-46C0-BFB8-6A9BD7270779}" destId="{9CE7CAD9-9E11-4998-91B9-6E580CFFA2A0}" srcOrd="0" destOrd="0" parTransId="{02D8EDDA-FD00-4D2E-BE8A-4864200224A1}" sibTransId="{F601B9FF-53D6-4F19-A044-C13FB81594CD}"/>
    <dgm:cxn modelId="{A8C90300-66F3-4130-BC70-5A5D90BE3A9F}" type="presParOf" srcId="{0E08AFDC-7A1E-4926-8494-792057FA2720}" destId="{F8958207-A322-4B9D-ACFE-8B93B91DE114}" srcOrd="0" destOrd="0" presId="urn:microsoft.com/office/officeart/2008/layout/CircularPictureCallout"/>
    <dgm:cxn modelId="{8C707A45-9FCD-479B-8A5A-1D0DDA291377}" type="presParOf" srcId="{F8958207-A322-4B9D-ACFE-8B93B91DE114}" destId="{3DE75D59-15E2-428B-A537-C3E810A18A94}" srcOrd="0" destOrd="0" presId="urn:microsoft.com/office/officeart/2008/layout/CircularPictureCallout"/>
    <dgm:cxn modelId="{BA8A7697-FA2C-459B-B8CC-1C8F1EF20693}" type="presParOf" srcId="{3DE75D59-15E2-428B-A537-C3E810A18A94}" destId="{C2FBA0FB-97C1-43A7-9787-2D7B693A4EE6}" srcOrd="0" destOrd="0" presId="urn:microsoft.com/office/officeart/2008/layout/CircularPictureCallout"/>
    <dgm:cxn modelId="{F6DA61F1-C08D-465F-9124-1355EC73587B}" type="presParOf" srcId="{F8958207-A322-4B9D-ACFE-8B93B91DE114}" destId="{91C9D49F-BB56-4FC8-B527-DA3C341A2D1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345E0-3F24-4479-9525-F58D37F45767}">
      <dsp:nvSpPr>
        <dsp:cNvPr id="0" name=""/>
        <dsp:cNvSpPr/>
      </dsp:nvSpPr>
      <dsp:spPr>
        <a:xfrm>
          <a:off x="0" y="344659"/>
          <a:ext cx="2359148" cy="269505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4481-9CA4-4454-82E3-E373C9D6E764}">
      <dsp:nvSpPr>
        <dsp:cNvPr id="0" name=""/>
        <dsp:cNvSpPr/>
      </dsp:nvSpPr>
      <dsp:spPr>
        <a:xfrm>
          <a:off x="79267" y="2605927"/>
          <a:ext cx="2181725" cy="3892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длиннохвостая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синица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9267" y="2605927"/>
        <a:ext cx="2181725" cy="389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EC085-E7A5-4C96-95E3-4348A0E0346F}">
      <dsp:nvSpPr>
        <dsp:cNvPr id="0" name=""/>
        <dsp:cNvSpPr/>
      </dsp:nvSpPr>
      <dsp:spPr>
        <a:xfrm>
          <a:off x="0" y="-120817"/>
          <a:ext cx="2808312" cy="319396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5FEB6-F5E3-4D04-9F9B-D67D18CFACCF}">
      <dsp:nvSpPr>
        <dsp:cNvPr id="0" name=""/>
        <dsp:cNvSpPr/>
      </dsp:nvSpPr>
      <dsp:spPr>
        <a:xfrm>
          <a:off x="962851" y="2408805"/>
          <a:ext cx="898659" cy="4633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орёл</a:t>
          </a:r>
          <a:endParaRPr lang="ru-RU" sz="3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62851" y="2408805"/>
        <a:ext cx="898659" cy="463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BA0FB-97C1-43A7-9787-2D7B693A4EE6}">
      <dsp:nvSpPr>
        <dsp:cNvPr id="0" name=""/>
        <dsp:cNvSpPr/>
      </dsp:nvSpPr>
      <dsp:spPr>
        <a:xfrm>
          <a:off x="0" y="84007"/>
          <a:ext cx="2520280" cy="285632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9D49F-BB56-4FC8-B527-DA3C341A2D16}">
      <dsp:nvSpPr>
        <dsp:cNvPr id="0" name=""/>
        <dsp:cNvSpPr/>
      </dsp:nvSpPr>
      <dsp:spPr>
        <a:xfrm>
          <a:off x="360037" y="2088231"/>
          <a:ext cx="1944212" cy="4158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кукушка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60037" y="2088231"/>
        <a:ext cx="1944212" cy="415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3048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0623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14657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5524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072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6248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59836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69990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78260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039353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2867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F369-6DAA-4E5C-A4D4-EACFDF8ECC71}" type="datetimeFigureOut">
              <a:rPr lang="ru-RU" smtClean="0"/>
              <a:t>12.02.15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AC18-3566-4F07-9AD6-3691DE6B9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3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3284984"/>
            <a:ext cx="4968552" cy="23042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16632"/>
            <a:ext cx="8496944" cy="129614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нта лицом вверх 6"/>
          <p:cNvSpPr/>
          <p:nvPr/>
        </p:nvSpPr>
        <p:spPr>
          <a:xfrm>
            <a:off x="1187624" y="5846402"/>
            <a:ext cx="6336704" cy="1008112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Составлен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у</a:t>
            </a:r>
            <a:r>
              <a:rPr lang="ru-RU" sz="1200" b="1" dirty="0" smtClean="0">
                <a:solidFill>
                  <a:srgbClr val="002060"/>
                </a:solidFill>
              </a:rPr>
              <a:t>чителем ГБОУ лицей № 1793 «Жулебино»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</a:rPr>
              <a:t>г</a:t>
            </a:r>
            <a:r>
              <a:rPr lang="ru-RU" sz="1200" b="1" dirty="0" smtClean="0">
                <a:solidFill>
                  <a:srgbClr val="002060"/>
                </a:solidFill>
              </a:rPr>
              <a:t>орода Москвы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Федотовой Г.Г.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226"/>
            <a:ext cx="82809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  развития   речи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2 классе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63440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775" y="4012389"/>
            <a:ext cx="60771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аучно-публицистический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151" y="3984112"/>
            <a:ext cx="680737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/>
              <a:t>э</a:t>
            </a:r>
            <a:r>
              <a:rPr lang="ru-RU" sz="4400" b="1" dirty="0" smtClean="0"/>
              <a:t>нциклопедия о животных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86860"/>
            <a:ext cx="7704856" cy="2308324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Стиль текста?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каком сборнике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его найти?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2636912"/>
            <a:ext cx="24482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деловой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5589240"/>
            <a:ext cx="39733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художественный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4-конечная звезда 7"/>
          <p:cNvSpPr/>
          <p:nvPr/>
        </p:nvSpPr>
        <p:spPr>
          <a:xfrm>
            <a:off x="868087" y="2738827"/>
            <a:ext cx="576064" cy="504056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827584" y="4149080"/>
            <a:ext cx="576064" cy="504056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813215" y="5556496"/>
            <a:ext cx="576064" cy="504056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9435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518457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План.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1. Гнездо – жилище для птиц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85495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2. Гнездо орла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149080"/>
            <a:ext cx="85495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3. Гнездо долгохвостой синицы.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70915" y="5307305"/>
            <a:ext cx="85495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4. Кукушка не вьёт гнезда.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057181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86860"/>
            <a:ext cx="7200800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708920"/>
            <a:ext cx="6986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1. Гнездо – жилище для птиц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268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6860"/>
            <a:ext cx="7704856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себя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40968"/>
            <a:ext cx="7776864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	Самое </a:t>
            </a:r>
            <a:r>
              <a:rPr lang="ru-RU" sz="3600" b="1" dirty="0">
                <a:solidFill>
                  <a:srgbClr val="002060"/>
                </a:solidFill>
              </a:rPr>
              <a:t>большое гнездо у орла. </a:t>
            </a:r>
            <a:r>
              <a:rPr lang="ru-RU" sz="3600" b="1" dirty="0" smtClean="0">
                <a:solidFill>
                  <a:srgbClr val="002060"/>
                </a:solidFill>
              </a:rPr>
              <a:t>Он </a:t>
            </a:r>
            <a:r>
              <a:rPr lang="ru-RU" sz="3600" b="1" dirty="0">
                <a:solidFill>
                  <a:srgbClr val="002060"/>
                </a:solidFill>
              </a:rPr>
              <a:t>делает его из толстых сучьев. Помещает он его на громадной крепкой сосне.</a:t>
            </a:r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47414" y="1556792"/>
            <a:ext cx="35155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2. Гнездо орла.</a:t>
            </a:r>
          </a:p>
        </p:txBody>
      </p:sp>
    </p:spTree>
    <p:extLst>
      <p:ext uri="{BB962C8B-B14F-4D97-AF65-F5344CB8AC3E}">
        <p14:creationId xmlns:p14="http://schemas.microsoft.com/office/powerpoint/2010/main" val="11266352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6860"/>
            <a:ext cx="7704856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себя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4404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3. Гнездо долгохвостой синицы.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140968"/>
            <a:ext cx="7776864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>
                <a:solidFill>
                  <a:srgbClr val="002060"/>
                </a:solidFill>
              </a:rPr>
              <a:t>Самое уютное гнёздышко у долгохвостой синицы. Её гнездо свито из пуха, перьев и мха. Оно круглое, как тыква.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64060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6860"/>
            <a:ext cx="7704856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Проверь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себя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632237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4. Кукушка не вьёт гнезда.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140968"/>
            <a:ext cx="7776864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dirty="0">
                <a:solidFill>
                  <a:srgbClr val="002060"/>
                </a:solidFill>
              </a:rPr>
              <a:t>Не вьёт гнезда кукушка. Эта птица подкладывает свои яйца в гнёзда других птиц.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15562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6860"/>
            <a:ext cx="7704856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Словарь 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неизученных орфограмм: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518" y="2204864"/>
            <a:ext cx="8712968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дела</a:t>
            </a:r>
            <a:r>
              <a:rPr lang="ru-RU" sz="4000" b="1" dirty="0" smtClean="0">
                <a:solidFill>
                  <a:srgbClr val="FF0000"/>
                </a:solidFill>
              </a:rPr>
              <a:t>ет				</a:t>
            </a:r>
            <a:r>
              <a:rPr lang="ru-RU" sz="4000" b="1" dirty="0" smtClean="0">
                <a:solidFill>
                  <a:srgbClr val="002060"/>
                </a:solidFill>
              </a:rPr>
              <a:t>сам</a:t>
            </a:r>
            <a:r>
              <a:rPr lang="ru-RU" sz="4000" b="1" dirty="0" smtClean="0">
                <a:solidFill>
                  <a:srgbClr val="FF0000"/>
                </a:solidFill>
              </a:rPr>
              <a:t>ое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					уютн</a:t>
            </a:r>
            <a:r>
              <a:rPr lang="ru-RU" sz="4000" b="1" dirty="0" smtClean="0">
                <a:solidFill>
                  <a:srgbClr val="FF0000"/>
                </a:solidFill>
              </a:rPr>
              <a:t>ое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помеща</a:t>
            </a:r>
            <a:r>
              <a:rPr lang="ru-RU" sz="4000" b="1" dirty="0" smtClean="0">
                <a:solidFill>
                  <a:srgbClr val="FF0000"/>
                </a:solidFill>
              </a:rPr>
              <a:t>ет</a:t>
            </a:r>
            <a:r>
              <a:rPr lang="ru-RU" sz="4000" b="1" dirty="0" smtClean="0">
                <a:solidFill>
                  <a:srgbClr val="002060"/>
                </a:solidFill>
              </a:rPr>
              <a:t> 			у </a:t>
            </a:r>
            <a:r>
              <a:rPr lang="ru-RU" sz="4000" b="1" dirty="0">
                <a:solidFill>
                  <a:srgbClr val="002060"/>
                </a:solidFill>
              </a:rPr>
              <a:t>долгохвост</a:t>
            </a:r>
            <a:r>
              <a:rPr lang="ru-RU" sz="4000" b="1" dirty="0">
                <a:solidFill>
                  <a:srgbClr val="FF0000"/>
                </a:solidFill>
              </a:rPr>
              <a:t>ой</a:t>
            </a:r>
            <a:r>
              <a:rPr lang="ru-RU" sz="4000" b="1" dirty="0" smtClean="0">
                <a:solidFill>
                  <a:srgbClr val="002060"/>
                </a:solidFill>
              </a:rPr>
              <a:t>						на крепк</a:t>
            </a:r>
            <a:r>
              <a:rPr lang="ru-RU" sz="4000" b="1" dirty="0" smtClean="0">
                <a:solidFill>
                  <a:srgbClr val="FF0000"/>
                </a:solidFill>
              </a:rPr>
              <a:t>ой</a:t>
            </a:r>
            <a:r>
              <a:rPr lang="ru-RU" sz="4000" b="1" dirty="0" smtClean="0">
                <a:solidFill>
                  <a:srgbClr val="002060"/>
                </a:solidFill>
              </a:rPr>
              <a:t>		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</a:rPr>
              <a:t>одклад</a:t>
            </a:r>
            <a:r>
              <a:rPr lang="ru-RU" sz="4000" b="1" dirty="0" smtClean="0">
                <a:solidFill>
                  <a:srgbClr val="FF0000"/>
                </a:solidFill>
              </a:rPr>
              <a:t>ы</a:t>
            </a:r>
            <a:r>
              <a:rPr lang="ru-RU" sz="4000" b="1" dirty="0" smtClean="0">
                <a:solidFill>
                  <a:srgbClr val="002060"/>
                </a:solidFill>
              </a:rPr>
              <a:t>ва</a:t>
            </a:r>
            <a:r>
              <a:rPr lang="ru-RU" sz="4000" b="1" dirty="0" smtClean="0">
                <a:solidFill>
                  <a:srgbClr val="FF0000"/>
                </a:solidFill>
              </a:rPr>
              <a:t>ет		</a:t>
            </a:r>
            <a:r>
              <a:rPr lang="ru-RU" sz="4000" b="1" dirty="0" smtClean="0">
                <a:solidFill>
                  <a:srgbClr val="002060"/>
                </a:solidFill>
              </a:rPr>
              <a:t>на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громадн</a:t>
            </a:r>
            <a:r>
              <a:rPr lang="ru-RU" sz="4000" b="1" dirty="0" smtClean="0">
                <a:solidFill>
                  <a:srgbClr val="FF0000"/>
                </a:solidFill>
              </a:rPr>
              <a:t>ой</a:t>
            </a:r>
          </a:p>
          <a:p>
            <a:r>
              <a:rPr lang="ru-RU" sz="4000" b="1" dirty="0">
                <a:solidFill>
                  <a:srgbClr val="FF0000"/>
                </a:solidFill>
              </a:rPr>
              <a:t>	</a:t>
            </a:r>
            <a:r>
              <a:rPr lang="ru-RU" sz="4000" b="1" dirty="0" smtClean="0">
                <a:solidFill>
                  <a:srgbClr val="FF0000"/>
                </a:solidFill>
              </a:rPr>
              <a:t>		…, как…  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33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116632"/>
            <a:ext cx="4392488" cy="83099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 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Удачи!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908720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218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3284984"/>
            <a:ext cx="4968552" cy="2304256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16632"/>
            <a:ext cx="8496944" cy="1296144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7544" y="2226"/>
            <a:ext cx="8280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Изложение 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«Гнёзда»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9373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52986" y="332656"/>
            <a:ext cx="7735438" cy="968050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986" y="174948"/>
            <a:ext cx="6640151" cy="11079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Развиваем речь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2062311">
            <a:off x="2541534" y="1376772"/>
            <a:ext cx="648072" cy="122413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743581">
            <a:off x="5252894" y="1362450"/>
            <a:ext cx="648072" cy="1224136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3177652"/>
            <a:ext cx="2211043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устно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0052" y="3024589"/>
            <a:ext cx="354295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письменно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 rot="2161848">
            <a:off x="5006036" y="4109817"/>
            <a:ext cx="288032" cy="12961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531994">
            <a:off x="7800336" y="4116815"/>
            <a:ext cx="288032" cy="12961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03856" y="5839158"/>
            <a:ext cx="35138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сочинение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699" y="5839158"/>
            <a:ext cx="35408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3169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74891" y="5656846"/>
            <a:ext cx="7519535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0387" y="3796414"/>
            <a:ext cx="7571062" cy="10727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3053" y="2060848"/>
            <a:ext cx="7571063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3088" y="998492"/>
            <a:ext cx="748883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63088" y="115809"/>
            <a:ext cx="7437304" cy="58477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– сигнал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99098"/>
            <a:ext cx="741682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Изложение</a:t>
            </a:r>
            <a:r>
              <a:rPr lang="ru-RU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текста:</a:t>
            </a:r>
            <a:r>
              <a:rPr lang="ru-RU" sz="6600" b="1" dirty="0" smtClean="0">
                <a:solidFill>
                  <a:srgbClr val="002060"/>
                </a:solidFill>
              </a:rPr>
              <a:t> </a:t>
            </a:r>
            <a:endParaRPr lang="ru-RU" sz="4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пересказ;</a:t>
            </a:r>
          </a:p>
          <a:p>
            <a:endParaRPr lang="ru-RU" sz="6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письменный</a:t>
            </a: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  <a:endParaRPr lang="ru-RU" sz="60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</a:p>
          <a:p>
            <a:r>
              <a:rPr lang="ru-RU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близко к тексту</a:t>
            </a:r>
            <a:endParaRPr lang="ru-RU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353919" y="4154801"/>
            <a:ext cx="740560" cy="3559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340024" y="2422922"/>
            <a:ext cx="740560" cy="35597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791" y="5878064"/>
            <a:ext cx="76835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639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9572" y="620688"/>
            <a:ext cx="7704856" cy="923330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Гнёзда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292" y="1916832"/>
            <a:ext cx="471954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О чём сообщает </a:t>
            </a:r>
          </a:p>
          <a:p>
            <a:pPr algn="ctr"/>
            <a:r>
              <a:rPr lang="ru-RU" sz="4000" b="1" i="1" u="sng" dirty="0" smtClean="0">
                <a:solidFill>
                  <a:srgbClr val="C00000"/>
                </a:solidFill>
              </a:rPr>
              <a:t>название</a:t>
            </a:r>
            <a:r>
              <a:rPr lang="ru-RU" sz="4000" b="1" i="1" dirty="0" smtClean="0">
                <a:solidFill>
                  <a:srgbClr val="C00000"/>
                </a:solidFill>
              </a:rPr>
              <a:t> текста?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085184"/>
            <a:ext cx="214584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тема?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1985" y="5085184"/>
            <a:ext cx="21804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дея?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584001">
            <a:off x="3210154" y="3481086"/>
            <a:ext cx="432048" cy="10801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08631">
            <a:off x="5432457" y="3466315"/>
            <a:ext cx="4937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1667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777" y="184284"/>
            <a:ext cx="770485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Гнездо – жилище птиц.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939" y="1052736"/>
            <a:ext cx="3975949" cy="3256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871" y="1066263"/>
            <a:ext cx="4305385" cy="3256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653" y="4717371"/>
            <a:ext cx="3972235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Гнездо  орла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871" y="4695800"/>
            <a:ext cx="4320971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Гнездо  синицы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долгохвостой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6403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196752"/>
            <a:ext cx="8712968" cy="452431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dirty="0" smtClean="0">
                <a:solidFill>
                  <a:srgbClr val="002060"/>
                </a:solidFill>
              </a:rPr>
              <a:t>Гнездо – жилище птицы.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	Самое большое гнездо у орла. Он делает его из толстых сучьев. Помещает он его на громадной крепкой сосне.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	Самое уютное гнёздышко у долгохвостой синицы. Её гнездо свито из пуха, перьев и мха. Оно круглое, как тыква.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	Не вьёт гнезда кукушка. Эта птица подкладывает свои яйца в гнёзда других птиц.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88640"/>
            <a:ext cx="295232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Гнёзда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020272" y="6165304"/>
            <a:ext cx="115212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206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9585" y="404664"/>
            <a:ext cx="770485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чём рассказал текст?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00808"/>
            <a:ext cx="629937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Все ли птицы вьют гнёзда </a:t>
            </a:r>
          </a:p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для выведения потомства?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5114149"/>
              </p:ext>
            </p:extLst>
          </p:nvPr>
        </p:nvGraphicFramePr>
        <p:xfrm>
          <a:off x="107504" y="3356992"/>
          <a:ext cx="2359149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8271565"/>
              </p:ext>
            </p:extLst>
          </p:nvPr>
        </p:nvGraphicFramePr>
        <p:xfrm>
          <a:off x="2915816" y="3645024"/>
          <a:ext cx="280831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20646959"/>
              </p:ext>
            </p:extLst>
          </p:nvPr>
        </p:nvGraphicFramePr>
        <p:xfrm>
          <a:off x="6372200" y="3645024"/>
          <a:ext cx="25202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654144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490" y="404664"/>
            <a:ext cx="7704856" cy="58477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Знания, полученные из текста: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07352"/>
              </p:ext>
            </p:extLst>
          </p:nvPr>
        </p:nvGraphicFramePr>
        <p:xfrm>
          <a:off x="393450" y="1628800"/>
          <a:ext cx="8424936" cy="4302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Гнездо</a:t>
                      </a:r>
                      <a:endParaRPr lang="ru-RU" sz="28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Орёл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/>
                        <a:t>Долго-</a:t>
                      </a:r>
                      <a:r>
                        <a:rPr lang="ru-RU" sz="2800" i="1" dirty="0" err="1" smtClean="0"/>
                        <a:t>хвостая</a:t>
                      </a:r>
                      <a:r>
                        <a:rPr lang="ru-RU" sz="2800" dirty="0" smtClean="0"/>
                        <a:t> синица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Кукушка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Размер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большое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Форма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круглое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Из чего сделано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из толстых сучьев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из пуха, перьев и мха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Где помещается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на громадной крепкой сосне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__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6804248" y="6309320"/>
            <a:ext cx="1008112" cy="43204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6820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185</Words>
  <Application>Microsoft Macintosh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sandra</cp:lastModifiedBy>
  <cp:revision>41</cp:revision>
  <dcterms:created xsi:type="dcterms:W3CDTF">2015-02-09T06:33:42Z</dcterms:created>
  <dcterms:modified xsi:type="dcterms:W3CDTF">2015-02-12T15:51:12Z</dcterms:modified>
</cp:coreProperties>
</file>