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5" r:id="rId2"/>
    <p:sldId id="266" r:id="rId3"/>
    <p:sldId id="267" r:id="rId4"/>
    <p:sldId id="268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F8CFED-34FF-4CDB-830B-D984637D45BB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9269AB-ACDC-4821-8A58-0DC6D2C990D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3A140-DE73-4688-97CD-2FDE6CFB9B5C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68138-1345-4442-9BFF-58C1653B9F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3A140-DE73-4688-97CD-2FDE6CFB9B5C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68138-1345-4442-9BFF-58C1653B9F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3A140-DE73-4688-97CD-2FDE6CFB9B5C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68138-1345-4442-9BFF-58C1653B9F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3A140-DE73-4688-97CD-2FDE6CFB9B5C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68138-1345-4442-9BFF-58C1653B9F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3A140-DE73-4688-97CD-2FDE6CFB9B5C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68138-1345-4442-9BFF-58C1653B9F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3A140-DE73-4688-97CD-2FDE6CFB9B5C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68138-1345-4442-9BFF-58C1653B9F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3A140-DE73-4688-97CD-2FDE6CFB9B5C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68138-1345-4442-9BFF-58C1653B9F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3A140-DE73-4688-97CD-2FDE6CFB9B5C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68138-1345-4442-9BFF-58C1653B9F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3A140-DE73-4688-97CD-2FDE6CFB9B5C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68138-1345-4442-9BFF-58C1653B9F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3A140-DE73-4688-97CD-2FDE6CFB9B5C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68138-1345-4442-9BFF-58C1653B9F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3A140-DE73-4688-97CD-2FDE6CFB9B5C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68138-1345-4442-9BFF-58C1653B9F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3A140-DE73-4688-97CD-2FDE6CFB9B5C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68138-1345-4442-9BFF-58C1653B9F9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s56.radikal.ru/i151/0907/7c/4326844c0aa1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http://s56.radikal.ru/i151/0907/7c/4326844c0aa1.jp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http://www.pchelenok.com/pics/big/20090915_40274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http://img.labirint-shop.ru/images/books3/135738/big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s48.radikal.ru/i119/0911/21/4e9d41a81525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http://s48.radikal.ru/i119/0911/21/4e9d41a81525.jpg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484784"/>
            <a:ext cx="7865102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«Путешествие по  сказкам»</a:t>
            </a:r>
            <a:endParaRPr lang="ru-RU" sz="8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153-0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0"/>
            <a:ext cx="565347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i-main-pic" descr="Картинка 12 из 97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0"/>
            <a:ext cx="4567277" cy="6741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576" y="548680"/>
            <a:ext cx="7858240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«Узнай </a:t>
            </a:r>
          </a:p>
          <a:p>
            <a:pPr algn="ctr"/>
            <a:r>
              <a:rPr lang="ru-RU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 описанию»</a:t>
            </a:r>
            <a:endParaRPr lang="ru-RU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764704"/>
            <a:ext cx="843923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«Установи порядок»</a:t>
            </a:r>
            <a:endParaRPr lang="ru-RU" sz="7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1342" y="908720"/>
            <a:ext cx="678762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«Капитаны»</a:t>
            </a:r>
            <a:endParaRPr lang="ru-RU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3052" y="692696"/>
            <a:ext cx="877195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«Исправь ошибки»</a:t>
            </a:r>
            <a:endParaRPr lang="ru-RU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548680"/>
            <a:ext cx="730930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«Телеграмма»</a:t>
            </a:r>
            <a:endParaRPr lang="ru-RU" sz="8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3620" y="836712"/>
            <a:ext cx="788344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Музыкальный конкурс</a:t>
            </a:r>
            <a:endParaRPr lang="ru-RU" sz="6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9712" y="764704"/>
            <a:ext cx="541084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Разминка</a:t>
            </a:r>
            <a:endParaRPr lang="ru-RU" sz="9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76672"/>
            <a:ext cx="875752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«Узнай сказку!»</a:t>
            </a:r>
            <a:endParaRPr lang="ru-RU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337" y="980728"/>
            <a:ext cx="8887369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«Угадай сказку </a:t>
            </a:r>
          </a:p>
          <a:p>
            <a:pPr algn="ctr"/>
            <a:r>
              <a:rPr lang="ru-RU" sz="8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 иллюстрации»</a:t>
            </a:r>
            <a:endParaRPr lang="ru-RU" sz="8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-main-pic" descr="Картинка 1 из 2184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-55701" y="188640"/>
            <a:ext cx="9199701" cy="671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pchelenok.com/pics/big/20090915_40274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2267744" y="0"/>
            <a:ext cx="432103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img.labirint-shop.ru/images/books3/135738/big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2411760" y="39430"/>
            <a:ext cx="4355976" cy="6818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-main-pic" descr="Картинка 3 из 5431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-1" y="0"/>
            <a:ext cx="9058667" cy="6741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i-main-pic" descr="Картинка 72 из 1375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0"/>
            <a:ext cx="51435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37</Words>
  <Application>Microsoft Office PowerPoint</Application>
  <PresentationFormat>Экран (4:3)</PresentationFormat>
  <Paragraphs>12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4</cp:revision>
  <dcterms:created xsi:type="dcterms:W3CDTF">2013-12-10T14:38:07Z</dcterms:created>
  <dcterms:modified xsi:type="dcterms:W3CDTF">2013-12-10T15:14:08Z</dcterms:modified>
</cp:coreProperties>
</file>