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1" r:id="rId8"/>
    <p:sldId id="272" r:id="rId9"/>
    <p:sldId id="266" r:id="rId10"/>
    <p:sldId id="268" r:id="rId11"/>
    <p:sldId id="269" r:id="rId12"/>
    <p:sldId id="270" r:id="rId13"/>
    <p:sldId id="273" r:id="rId14"/>
    <p:sldId id="274" r:id="rId15"/>
    <p:sldId id="262" r:id="rId16"/>
    <p:sldId id="263" r:id="rId17"/>
    <p:sldId id="264" r:id="rId18"/>
    <p:sldId id="261" r:id="rId19"/>
    <p:sldId id="276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9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5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8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29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8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9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5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5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7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7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7D4090-D58C-42DE-835D-42313A0665B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5DB6E5-EDCA-497E-BC08-1D1104B0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 в 3 классе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 учебнику </a:t>
            </a:r>
            <a:r>
              <a:rPr lang="ru-RU" dirty="0" err="1" smtClean="0"/>
              <a:t>Рамзаевой</a:t>
            </a:r>
            <a:r>
              <a:rPr lang="ru-RU" dirty="0" smtClean="0"/>
              <a:t> Т.Г.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6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udioskazki.net/wp-content/gallery/suteev/yabloko/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8" y="774232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ollib.net/i/47/171747/i_0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01" y="2107733"/>
            <a:ext cx="5353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7832" y="576651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Зайчиха на них так и наскакивает.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436" y="5667935"/>
            <a:ext cx="10644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Заметила нас зайчиха и поскакала в лес.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822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b/3/12/87/12087259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1" y="1039906"/>
            <a:ext cx="3978648" cy="5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8693" y="2304661"/>
            <a:ext cx="7138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Видим, лежит в ямке крошечный</a:t>
            </a:r>
          </a:p>
          <a:p>
            <a:r>
              <a:rPr lang="ru-RU" sz="3200" dirty="0" smtClean="0"/>
              <a:t>зайчонок. Так вот кого защищала</a:t>
            </a:r>
          </a:p>
          <a:p>
            <a:r>
              <a:rPr lang="ru-RU" sz="3200" dirty="0" smtClean="0"/>
              <a:t>зайчиха!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90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212" y="582706"/>
            <a:ext cx="5681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 чём рассказывает автор?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052" y="1567828"/>
            <a:ext cx="8588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Почему текст назван «Длиннохвостые разбойницы?»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60052" y="3200400"/>
            <a:ext cx="9767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Когда произошёл случай, описанный в тексте?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60052" y="4679576"/>
            <a:ext cx="7170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Что происходило на лужайке?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73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494" y="1855694"/>
            <a:ext cx="88072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Беседа по вопросам учебника.</a:t>
            </a:r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ru-RU" sz="4400" dirty="0" smtClean="0"/>
              <a:t>Стр.38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92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636" y="179294"/>
            <a:ext cx="591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2. Составление плана.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88894" y="2106706"/>
            <a:ext cx="10326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000" dirty="0" smtClean="0"/>
              <a:t>Сколько частей должно быть в тексте?</a:t>
            </a:r>
          </a:p>
          <a:p>
            <a:r>
              <a:rPr lang="ru-RU" sz="4000" dirty="0" smtClean="0"/>
              <a:t>Назовите эти части.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48871" y="3675529"/>
            <a:ext cx="928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Три: начало, основная часть, концовка.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2" y="1147482"/>
            <a:ext cx="898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Прочитайте первую часть, начало.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41295" y="2653553"/>
            <a:ext cx="798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Назовите основную мысль этой части.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84729" y="4159624"/>
            <a:ext cx="9759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Тревожное стрекотание сорок.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482" y="941294"/>
            <a:ext cx="89659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Прочитайте вторую часть, основную.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Назовите основную мысль этой части.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39906" y="4643717"/>
            <a:ext cx="841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Драка сорок и зайчихи.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942" y="1156447"/>
            <a:ext cx="10216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Прочитайте третью часть, заключительную.</a:t>
            </a:r>
          </a:p>
          <a:p>
            <a:endParaRPr lang="ru-RU" sz="3600" dirty="0"/>
          </a:p>
          <a:p>
            <a:r>
              <a:rPr lang="ru-RU" sz="3600" dirty="0" smtClean="0"/>
              <a:t>Назовите основную мысль этой части.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5388" y="4249271"/>
            <a:ext cx="7043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Спасение зайчонка.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788" y="2017059"/>
            <a:ext cx="7000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Физкультминутка.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273" y="1550894"/>
            <a:ext cx="53222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Пересказ текста.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47365" y="3926541"/>
            <a:ext cx="7515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Пишем изложение.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35" y="2294965"/>
            <a:ext cx="89643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Обучающее изложение.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400" dirty="0" smtClean="0"/>
              <a:t>«Длиннохвостые разбойницы.»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742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18" y="1792942"/>
            <a:ext cx="948849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План:</a:t>
            </a:r>
          </a:p>
          <a:p>
            <a:endParaRPr lang="ru-RU" sz="4400" dirty="0"/>
          </a:p>
          <a:p>
            <a:pPr marL="342900" indent="-342900">
              <a:buAutoNum type="arabicPeriod"/>
            </a:pPr>
            <a:r>
              <a:rPr lang="ru-RU" sz="4400" dirty="0" smtClean="0"/>
              <a:t>Тревожное стрекотание сорок.</a:t>
            </a:r>
          </a:p>
          <a:p>
            <a:pPr marL="342900" indent="-342900">
              <a:buAutoNum type="arabicPeriod"/>
            </a:pPr>
            <a:r>
              <a:rPr lang="ru-RU" sz="4400" dirty="0" smtClean="0"/>
              <a:t>Драка сорок и зайчихи.</a:t>
            </a:r>
          </a:p>
          <a:p>
            <a:pPr marL="342900" indent="-342900">
              <a:buAutoNum type="arabicPeriod"/>
            </a:pPr>
            <a:r>
              <a:rPr lang="ru-RU" sz="4400" dirty="0" smtClean="0"/>
              <a:t>Спасение зайчонка.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863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882" y="1030941"/>
            <a:ext cx="814838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Подведение итогов урока.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571500" indent="-571500">
              <a:buFontTx/>
              <a:buChar char="-"/>
            </a:pPr>
            <a:r>
              <a:rPr lang="ru-RU" sz="4400" dirty="0" smtClean="0"/>
              <a:t>Написание каких слов</a:t>
            </a:r>
          </a:p>
          <a:p>
            <a:r>
              <a:rPr lang="ru-RU" sz="4400" dirty="0" smtClean="0"/>
              <a:t> вызвало у вас затруднения?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407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5271" y="2456329"/>
            <a:ext cx="707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Домашнее задание.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50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153" y="2178424"/>
            <a:ext cx="6008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Все молодцы!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263153" y="4545106"/>
            <a:ext cx="1855694" cy="1506070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694" y="1237129"/>
            <a:ext cx="7104830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Презентацию подготовила</a:t>
            </a:r>
          </a:p>
          <a:p>
            <a:endParaRPr lang="ru-RU" sz="2800" dirty="0"/>
          </a:p>
          <a:p>
            <a:pPr algn="ctr"/>
            <a:r>
              <a:rPr lang="ru-RU" sz="2800" dirty="0" smtClean="0"/>
              <a:t>Учитель начальных классов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Ихарова</a:t>
            </a:r>
            <a:r>
              <a:rPr lang="ru-RU" sz="2800" dirty="0" smtClean="0"/>
              <a:t> И.В.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ГБОУ Лицей 1571 г. Москва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67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942" y="1667435"/>
            <a:ext cx="83984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Цель:  РАЗВИВАТЬ УМЕНИЯ ПЕРЕДАВАТЬ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СОДЕРЖАНИЕ ТЕКСТА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ПО ПЛАНУ.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Организационный момент.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4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671" y="1577788"/>
            <a:ext cx="699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Работа по теме урока.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222376"/>
            <a:ext cx="7491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Упр.449 стр.39-40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490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141" y="672353"/>
            <a:ext cx="3958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Знакомство с текстом.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r>
              <a:rPr lang="ru-RU" sz="2400" dirty="0" smtClean="0"/>
              <a:t>- Прочитайте текст. </a:t>
            </a:r>
            <a:endParaRPr lang="ru-RU" sz="2400" dirty="0"/>
          </a:p>
        </p:txBody>
      </p:sp>
      <p:pic>
        <p:nvPicPr>
          <p:cNvPr id="1026" name="Picture 2" descr="http://i.sunhome.ru/foto/237/tropinka_v_vesennem_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8" y="2079810"/>
            <a:ext cx="5273740" cy="4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0470" y="3056965"/>
            <a:ext cx="5750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Это было весной.</a:t>
            </a:r>
          </a:p>
          <a:p>
            <a:r>
              <a:rPr lang="ru-RU" sz="4000" dirty="0" smtClean="0"/>
              <a:t>Мы шли по тропинке.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37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-prirode.com/_nw/1/36506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7" y="1168493"/>
            <a:ext cx="5277130" cy="5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7412" y="2447364"/>
            <a:ext cx="6139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Вдруг впереди нас тревожно</a:t>
            </a:r>
          </a:p>
          <a:p>
            <a:r>
              <a:rPr lang="ru-RU" sz="3200" dirty="0" smtClean="0"/>
              <a:t>Застрекотали сороки.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26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useum-online.ru/include/func/r_pic.php?id=3817&amp;typ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8" y="1961620"/>
            <a:ext cx="9408097" cy="48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3882" y="662872"/>
            <a:ext cx="5992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Вышли мы на лужайку.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42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twalls.ru/large/201304/23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5" y="1615851"/>
            <a:ext cx="8719485" cy="52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2964" y="143436"/>
            <a:ext cx="9623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Смотрим, а по лужку мечется зайчиха, а </a:t>
            </a:r>
          </a:p>
          <a:p>
            <a:r>
              <a:rPr lang="ru-RU" sz="3600" dirty="0" smtClean="0"/>
              <a:t>около неё две сороки.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81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iero.ru/pict/800/2140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70" y="493338"/>
            <a:ext cx="4138314" cy="27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ikiymir.ru/images/stories/Stat/my_bird/soro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4" y="4318747"/>
            <a:ext cx="3238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7147" y="1326777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Они то взлетят,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96118" y="4742329"/>
            <a:ext cx="5089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то на землю сядут.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23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80</TotalTime>
  <Words>280</Words>
  <Application>Microsoft Office PowerPoint</Application>
  <PresentationFormat>Широкоэкранный</PresentationFormat>
  <Paragraphs>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Tw Cen MT</vt:lpstr>
      <vt:lpstr>Капля</vt:lpstr>
      <vt:lpstr>Урок русского языка в 3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Ихарова Ирина</dc:creator>
  <cp:lastModifiedBy>Ихарова Ирина</cp:lastModifiedBy>
  <cp:revision>9</cp:revision>
  <dcterms:created xsi:type="dcterms:W3CDTF">2015-01-08T15:29:50Z</dcterms:created>
  <dcterms:modified xsi:type="dcterms:W3CDTF">2015-02-13T14:37:37Z</dcterms:modified>
</cp:coreProperties>
</file>