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79" r:id="rId11"/>
    <p:sldId id="268" r:id="rId12"/>
    <p:sldId id="264" r:id="rId13"/>
    <p:sldId id="265" r:id="rId14"/>
    <p:sldId id="267" r:id="rId15"/>
    <p:sldId id="266" r:id="rId16"/>
    <p:sldId id="269" r:id="rId17"/>
    <p:sldId id="276" r:id="rId18"/>
    <p:sldId id="274" r:id="rId19"/>
    <p:sldId id="277" r:id="rId20"/>
    <p:sldId id="278" r:id="rId21"/>
    <p:sldId id="270" r:id="rId22"/>
    <p:sldId id="272" r:id="rId23"/>
    <p:sldId id="27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>
        <p:scale>
          <a:sx n="81" d="100"/>
          <a:sy n="81" d="100"/>
        </p:scale>
        <p:origin x="-28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F73C-7844-481F-8C3B-585C9197E2AC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D87F92B-5212-46E8-9379-7F82D3D43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8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F73C-7844-481F-8C3B-585C9197E2AC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D87F92B-5212-46E8-9379-7F82D3D43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36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F73C-7844-481F-8C3B-585C9197E2AC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D87F92B-5212-46E8-9379-7F82D3D43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0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F73C-7844-481F-8C3B-585C9197E2AC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D87F92B-5212-46E8-9379-7F82D3D43AC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244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F73C-7844-481F-8C3B-585C9197E2AC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D87F92B-5212-46E8-9379-7F82D3D43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69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F73C-7844-481F-8C3B-585C9197E2AC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92B-5212-46E8-9379-7F82D3D43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73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F73C-7844-481F-8C3B-585C9197E2AC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92B-5212-46E8-9379-7F82D3D43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07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F73C-7844-481F-8C3B-585C9197E2AC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92B-5212-46E8-9379-7F82D3D43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765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CCCF73C-7844-481F-8C3B-585C9197E2AC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D87F92B-5212-46E8-9379-7F82D3D43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8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F73C-7844-481F-8C3B-585C9197E2AC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92B-5212-46E8-9379-7F82D3D43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3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F73C-7844-481F-8C3B-585C9197E2AC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D87F92B-5212-46E8-9379-7F82D3D43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5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F73C-7844-481F-8C3B-585C9197E2AC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92B-5212-46E8-9379-7F82D3D43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1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F73C-7844-481F-8C3B-585C9197E2AC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92B-5212-46E8-9379-7F82D3D43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09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F73C-7844-481F-8C3B-585C9197E2AC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92B-5212-46E8-9379-7F82D3D43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88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F73C-7844-481F-8C3B-585C9197E2AC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92B-5212-46E8-9379-7F82D3D43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83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F73C-7844-481F-8C3B-585C9197E2AC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92B-5212-46E8-9379-7F82D3D43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4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F73C-7844-481F-8C3B-585C9197E2AC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92B-5212-46E8-9379-7F82D3D43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5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CF73C-7844-481F-8C3B-585C9197E2AC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7F92B-5212-46E8-9379-7F82D3D43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82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Парад на Красной площади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7 ноября 1941 год.</a:t>
            </a:r>
            <a:endParaRPr lang="ru-RU" dirty="0"/>
          </a:p>
        </p:txBody>
      </p:sp>
      <p:pic>
        <p:nvPicPr>
          <p:cNvPr id="5" name="Picture 2" descr="Парад на Красной Площади 7 ноября 1941 года / 1941 / РУ / SATRip - Скачать с -=HD-NET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598" y="2257306"/>
            <a:ext cx="1905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9 Мая - День Победы! Календарь Бумеранг-КД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435658"/>
            <a:ext cx="8439898" cy="530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6444" y="438380"/>
            <a:ext cx="7621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Всего в параде участвовало 28 467 человек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9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ncyclopedia.mil.ru/files/morf/1941moscow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06" y="262457"/>
            <a:ext cx="8937064" cy="633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ncyclopedia.mil.ru/files/morf/1941mosco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64" y="215153"/>
            <a:ext cx="9229050" cy="65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7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1436" y="15677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Затем генерал Артемьев подал команду к началу парада и под звуки марша началось торжественное движение войск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8259" y="1200381"/>
            <a:ext cx="3830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 площадь вступает кавалерия. </a:t>
            </a:r>
            <a:endParaRPr lang="ru-RU" dirty="0"/>
          </a:p>
        </p:txBody>
      </p:sp>
      <p:pic>
        <p:nvPicPr>
          <p:cNvPr id="6146" name="Picture 2" descr="http://encyclopedia.mil.ru/files/morf/1941moscow16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3" y="1810262"/>
            <a:ext cx="6803618" cy="482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8581" y="128516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Гитлер пришел в неописуемую ярость. Он бросился к телефону и потребовал немедленно соединить его с командующим ближайшей к Москве бомбардировочной эскадрой. Устроил тому разнос и приказал: «Даю вам час для искупления вины. Парад нужно разбомбить во что бы то ни стало.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8581" y="458682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Несмотря на метель, бомбардировщики поднялись в воздух. До Москвы не долетел ни один. Как было сообщено на следующий день, зенитчиками ПВО Москвы было сбито 34 немецких самолета.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8581" y="458597"/>
            <a:ext cx="8579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arial" panose="020B0604020202020204" pitchFamily="34" charset="0"/>
              </a:rPr>
              <a:t>Для гитлеровцев парад стал полной неожиданностью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9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698" y="3729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 воздушном параде планировалось и участие 300 самолетов. Однако из-за сильного снегопада и пурги воздушный парад был отменен.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698" y="525467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 </a:t>
            </a:r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7073153" y="372941"/>
            <a:ext cx="1111624" cy="13742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8184777" y="1144344"/>
            <a:ext cx="1111624" cy="13742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9099177" y="2235367"/>
            <a:ext cx="1111624" cy="13742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ПАРАД НА КРАСНОЙ ПЛОЩА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2" y="2994492"/>
            <a:ext cx="7353657" cy="338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5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9318" y="399112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Военный </a:t>
            </a:r>
            <a:r>
              <a:rPr lang="ru-RU" dirty="0"/>
              <a:t>парад в ознаменовании 24-й годовщины Октябрьской революции получил широкий международный резонанс и способствовал укреплению антигитлеровской </a:t>
            </a:r>
            <a:r>
              <a:rPr lang="ru-RU" dirty="0" smtClean="0"/>
              <a:t>коалиции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1318" y="62936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Парад 7 ноября 1941 г. на Красной площади произвел впечатление на врага. Немцы уже планировали парад полков вермахта на Красной площади. Но не получилось. Мужество и воля к победе защитников столицы надломили дух и боеспособность немецких войск.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95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ень воинской славы России (День проведения военного парада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2" y="1018280"/>
            <a:ext cx="10017874" cy="49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1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041959" y="6664638"/>
            <a:ext cx="300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52" name="Picture 4" descr="http://www.opoccuu.com/07111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1" y="968749"/>
            <a:ext cx="10025759" cy="491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арад на Красной площади - Картинка 15288/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2" y="744060"/>
            <a:ext cx="10067363" cy="543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4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940" y="421297"/>
            <a:ext cx="4415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В предвоенные мирные годы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8940" y="544159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в Москве проводились торжественные мероприятия, главным событием которых всегда становился военный парад на Красной площади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Picture 2" descr="http://www.opoccuu.com/0711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52" y="982699"/>
            <a:ext cx="5649658" cy="415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арад на Красной Площади 7 ноября 1941 - Фронтовые сороковые в фотоработах - Фотоальбомы - Вороновская художественная галер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2" y="1798217"/>
            <a:ext cx="8342111" cy="463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8164" y="14345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Парад закончен. Части уходят к местам дислокации, чтобы на следующий день убыть на фронт. Парад на Красной площади слышал весь мир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972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9152" y="2640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Этот парад явился зримым проявлением традиционного российского патриотизма</a:t>
            </a:r>
            <a:endParaRPr lang="ru-RU" dirty="0"/>
          </a:p>
        </p:txBody>
      </p:sp>
      <p:pic>
        <p:nvPicPr>
          <p:cNvPr id="8194" name="Picture 2" descr="http://eot.su/sites/default/files/7%20%D0%BD%D0%BE%D1%8F%D0%B1%D1%80%D1%8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1" y="1171789"/>
            <a:ext cx="7893190" cy="554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9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0117" y="331694"/>
            <a:ext cx="6046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1344707" y="2043952"/>
            <a:ext cx="3621740" cy="29583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олна 3"/>
          <p:cNvSpPr/>
          <p:nvPr/>
        </p:nvSpPr>
        <p:spPr>
          <a:xfrm>
            <a:off x="5360894" y="2339787"/>
            <a:ext cx="4195482" cy="3101790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9773" y="995082"/>
            <a:ext cx="790312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Презентацию подготовила:</a:t>
            </a:r>
          </a:p>
          <a:p>
            <a:pPr algn="ctr"/>
            <a:endParaRPr lang="ru-RU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Учитель начальных классов                   </a:t>
            </a:r>
            <a:r>
              <a:rPr lang="ru-RU" sz="2400" dirty="0" err="1" smtClean="0"/>
              <a:t>Ихарова</a:t>
            </a:r>
            <a:r>
              <a:rPr lang="ru-RU" sz="2400" dirty="0" smtClean="0"/>
              <a:t> И.В.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ГБОУ Лицей 1571 </a:t>
            </a:r>
            <a:r>
              <a:rPr lang="ru-RU" dirty="0" err="1" smtClean="0"/>
              <a:t>г.Москва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8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611" y="57285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6004" y="942183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Однако в обстановке продвижения немецко-фашистских войск по территории Советского Союза, многие, полагали, что проведение парада посвященного Великой Октябрьской революции не будет даже планироваться. И все-таки военный парад 7 ноября 1941 г. состоялся. Это был первый парад в годы Великой Отечественной войны 1941-1945 гг. Он организовывался и проводился по личному указанию Верховного Главнокомандующего И.В. Сталина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Picture 2" descr="http://www.opoccuu.com/07111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20" y="1430998"/>
            <a:ext cx="371475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ncyclopedia.mil.ru/files/morf/1941moscow4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" y="358589"/>
            <a:ext cx="8480613" cy="601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518" y="40027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«Это поднимет дух войск и тыла!»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6518" y="14383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Решение о проведении парада было принято не сразу — уж очень сложная обстановка была под Москвой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6518" y="27073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И.В. Сталину пришлось трижды повторить свой вопрос. Только тогда все откликнулись и заговорили разом: «Да, конечно, это поднимет дух войск и тыла!»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6518" y="48499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Серьезной опасностью для мероприятия могло бы стать мощное наступление немецко-фашистских войск именно в день праздника.</a:t>
            </a:r>
            <a:endParaRPr lang="ru-RU" dirty="0"/>
          </a:p>
        </p:txBody>
      </p:sp>
      <p:pic>
        <p:nvPicPr>
          <p:cNvPr id="6" name="Picture 2" descr="Парад на Красной площади - Картинка 15288/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08" y="2277755"/>
            <a:ext cx="5407478" cy="31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5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024" y="42005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Парад на Красной площади слышал весь мир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 вот наступил долгожданный день 7 ноября. По всей площади стоят войска. Свирепый ветер поднимает в воздухе морозную пыль. На примкнутых штыках оседают белые иглы инея. Геометрически ровна цепочка охранения. Войска ждут.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2024" y="504805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Часы Спасской башни гулко бросили на площадь восемь ударов. — Парад, смирно! Из ворот Спасской башни на добром, горячем коне выезжает заместитель народного комиссара обороны СССР Маршал Советского Союза тов. Буденный.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92000" y="6858000"/>
            <a:ext cx="30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http://www.opoccuu.com/0711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092" y="2029189"/>
            <a:ext cx="5580762" cy="36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4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67191" y="300841"/>
            <a:ext cx="114646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sz="2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://encyclopedia.mil.ru/files/morf/1941mosco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6" y="403412"/>
            <a:ext cx="8507506" cy="603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7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ncyclopedia.mil.ru/files/morf/1941moscow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" y="1874044"/>
            <a:ext cx="7512424" cy="484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95400" y="39671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 Красной площади воцарилась полная тишина и с короткой речью, обращенной к войскам и народу страны, обратился Председатель ГКО, Верховный Главнокомандующий и нарком обороны СССР И.В. Сталин: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99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0613" y="4612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Разве можно сомневаться в том, что мы можем и должны победить немецких захватчиков?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0613" y="213946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Смерть немецким оккупантам!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Да здравствует наша славная Родина, ее свобода, ее независимость!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Под знаменем Ленина — вперед к победе!»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221506" y="1936376"/>
            <a:ext cx="4374776" cy="358588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6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117</TotalTime>
  <Words>502</Words>
  <Application>Microsoft Office PowerPoint</Application>
  <PresentationFormat>Произвольный</PresentationFormat>
  <Paragraphs>45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Берлин</vt:lpstr>
      <vt:lpstr>Парад на Красной площади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Парад на Красной площади</dc:title>
  <dc:creator>User</dc:creator>
  <cp:lastModifiedBy>user</cp:lastModifiedBy>
  <cp:revision>15</cp:revision>
  <dcterms:created xsi:type="dcterms:W3CDTF">2014-11-10T18:44:59Z</dcterms:created>
  <dcterms:modified xsi:type="dcterms:W3CDTF">2015-02-11T04:58:23Z</dcterms:modified>
</cp:coreProperties>
</file>