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35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41FD-7BA6-4E6B-8101-E94E87739638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1485-439C-41F3-B6F3-6B71CA4CB5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41FD-7BA6-4E6B-8101-E94E87739638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1485-439C-41F3-B6F3-6B71CA4CB5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41FD-7BA6-4E6B-8101-E94E87739638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1485-439C-41F3-B6F3-6B71CA4CB5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E4810-9E1A-41E0-9383-C1F749E073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694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41FD-7BA6-4E6B-8101-E94E87739638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1485-439C-41F3-B6F3-6B71CA4CB5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41FD-7BA6-4E6B-8101-E94E87739638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1485-439C-41F3-B6F3-6B71CA4CB5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41FD-7BA6-4E6B-8101-E94E87739638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1485-439C-41F3-B6F3-6B71CA4CB5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41FD-7BA6-4E6B-8101-E94E87739638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1485-439C-41F3-B6F3-6B71CA4CB5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41FD-7BA6-4E6B-8101-E94E87739638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1485-439C-41F3-B6F3-6B71CA4CB5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41FD-7BA6-4E6B-8101-E94E87739638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1485-439C-41F3-B6F3-6B71CA4CB5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41FD-7BA6-4E6B-8101-E94E87739638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1485-439C-41F3-B6F3-6B71CA4CB5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41FD-7BA6-4E6B-8101-E94E87739638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1485-439C-41F3-B6F3-6B71CA4CB5B7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941FD-7BA6-4E6B-8101-E94E87739638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81485-439C-41F3-B6F3-6B71CA4CB5B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12.xml"/><Relationship Id="rId1" Type="http://schemas.openxmlformats.org/officeDocument/2006/relationships/audio" Target="file:///F:\&#1074;&#1080;&#1082;&#1090;&#1086;&#1088;&#1080;&#1085;&#1072;%204%20&#1082;&#1083;&#1072;&#1089;&#1089;\8624_en.lyrsense.com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dirty="0" smtClean="0"/>
              <a:t>КОЛЯДКИ</a:t>
            </a:r>
          </a:p>
        </p:txBody>
      </p:sp>
      <p:pic>
        <p:nvPicPr>
          <p:cNvPr id="16388" name="Рисунок 3" descr="письмо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55861">
            <a:off x="7061705" y="4689008"/>
            <a:ext cx="19446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775134"/>
            <a:ext cx="599601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45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>Это блюдо в Британской империи готовят за месяц до Рождества и подают к рождественскому столу. Что это за блюдо?</a:t>
            </a:r>
          </a:p>
        </p:txBody>
      </p:sp>
      <p:pic>
        <p:nvPicPr>
          <p:cNvPr id="16388" name="Рисунок 3" descr="письмо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55861">
            <a:off x="6804025" y="4819650"/>
            <a:ext cx="19446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82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dirty="0" smtClean="0"/>
              <a:t>РОЖДЕСТВЕНСКИЙ ПУДИНГ</a:t>
            </a:r>
          </a:p>
        </p:txBody>
      </p:sp>
      <p:pic>
        <p:nvPicPr>
          <p:cNvPr id="16388" name="Рисунок 3" descr="письмо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55861">
            <a:off x="6804025" y="4819650"/>
            <a:ext cx="19446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447799"/>
            <a:ext cx="7014369" cy="526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18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4800" u="sng" smtClean="0"/>
              <a:t>It’s time to count your points!</a:t>
            </a:r>
            <a:endParaRPr lang="ru-RU" altLang="ru-RU" sz="4800" u="sng" smtClean="0"/>
          </a:p>
        </p:txBody>
      </p:sp>
      <p:pic>
        <p:nvPicPr>
          <p:cNvPr id="17411" name="Рисунок 3" descr="8f086bc8-1786-11dd-9641-001f2908c55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0" y="200025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j0212553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63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86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9215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800080"/>
                </a:solidFill>
                <a:latin typeface="Monotype Corsiva" pitchFamily="66" charset="0"/>
              </a:rPr>
              <a:t>We Wish You a Merry Christmas</a:t>
            </a:r>
            <a:endParaRPr lang="ru-RU" b="1" smtClean="0">
              <a:solidFill>
                <a:srgbClr val="800080"/>
              </a:solidFill>
              <a:latin typeface="Monotype Corsiva" pitchFamily="66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14480" y="2928934"/>
            <a:ext cx="5400675" cy="86677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dirty="0" smtClean="0">
                <a:latin typeface="Monotype Corsiva" pitchFamily="66" charset="0"/>
              </a:rPr>
              <a:t>We wish you a merry Christmas,</a:t>
            </a:r>
            <a:endParaRPr lang="ru-RU" sz="2800" b="1" dirty="0" smtClean="0">
              <a:latin typeface="Monotype Corsiva" pitchFamily="66" charset="0"/>
            </a:endParaRPr>
          </a:p>
        </p:txBody>
      </p:sp>
      <p:pic>
        <p:nvPicPr>
          <p:cNvPr id="14340" name="Picture 13" descr="BD20657_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979613" y="0"/>
            <a:ext cx="5327650" cy="962025"/>
          </a:xfrm>
          <a:noFill/>
        </p:spPr>
      </p:pic>
      <p:pic>
        <p:nvPicPr>
          <p:cNvPr id="14349" name="Picture 15" descr="BD20657_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2124075" y="5876925"/>
            <a:ext cx="5400675" cy="981075"/>
          </a:xfrm>
          <a:noFill/>
        </p:spPr>
      </p:pic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1000100" y="2071678"/>
            <a:ext cx="424815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Monotype Corsiva" pitchFamily="66" charset="0"/>
              </a:rPr>
              <a:t>We wish you a merry Christmas,</a:t>
            </a:r>
            <a:endParaRPr lang="ru-RU" sz="2800" b="1" dirty="0">
              <a:solidFill>
                <a:srgbClr val="000000"/>
              </a:solidFill>
              <a:latin typeface="Monotype Corsiva" pitchFamily="66" charset="0"/>
            </a:endParaRP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3286116" y="3857628"/>
            <a:ext cx="424815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Monotype Corsiva" pitchFamily="66" charset="0"/>
              </a:rPr>
              <a:t>We wish you a merry Christmas,</a:t>
            </a:r>
            <a:endParaRPr lang="ru-RU" sz="2800" b="1" dirty="0">
              <a:solidFill>
                <a:srgbClr val="000000"/>
              </a:solidFill>
              <a:latin typeface="Monotype Corsiva" pitchFamily="66" charset="0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643438" y="4929198"/>
            <a:ext cx="3692525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Monotype Corsiva" pitchFamily="66" charset="0"/>
              </a:rPr>
              <a:t>And a happy New Year!</a:t>
            </a:r>
            <a:endParaRPr lang="ru-RU" sz="2800" b="1" dirty="0">
              <a:solidFill>
                <a:srgbClr val="000000"/>
              </a:solidFill>
              <a:latin typeface="Monotype Corsiva" pitchFamily="66" charset="0"/>
            </a:endParaRP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4695825" y="5083175"/>
            <a:ext cx="1963738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4350" name="Picture 18" descr="AWREATH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1557338"/>
            <a:ext cx="2319338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19" descr="BD13663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3644900"/>
            <a:ext cx="187483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8624_en.lyrsense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643966" y="528638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5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20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TM02455519[[fn=Зима]]</Template>
  <TotalTime>0</TotalTime>
  <Words>43</Words>
  <Application>Microsoft Office PowerPoint</Application>
  <PresentationFormat>Экран (4:3)</PresentationFormat>
  <Paragraphs>9</Paragraphs>
  <Slides>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Winter</vt:lpstr>
      <vt:lpstr>КОЛЯДКИ</vt:lpstr>
      <vt:lpstr>       Это блюдо в Британской империи готовят за месяц до Рождества и подают к рождественскому столу. Что это за блюдо?</vt:lpstr>
      <vt:lpstr>РОЖДЕСТВЕНСКИЙ ПУДИНГ</vt:lpstr>
      <vt:lpstr>It’s time to count your points!</vt:lpstr>
      <vt:lpstr>We Wish You a Merry Christmas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КОЛЯДКИ</dc:title>
  <dc:creator>u</dc:creator>
  <cp:lastModifiedBy>u</cp:lastModifiedBy>
  <cp:revision>1</cp:revision>
  <dcterms:created xsi:type="dcterms:W3CDTF">2015-03-11T18:02:10Z</dcterms:created>
  <dcterms:modified xsi:type="dcterms:W3CDTF">2015-03-11T18:03:04Z</dcterms:modified>
</cp:coreProperties>
</file>