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BC76-48C6-44D1-A9D0-9FE8BEAE192B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FCA2-2B99-42AA-B119-1E0E0624993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Существует поверье, что поцелуй под этим растением в Рождество обязательно закончится вечной любовью и браком. Что это за растение?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СВЯТОЙ НИКОЛАЙ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929" y="1905000"/>
            <a:ext cx="646888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0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600" dirty="0" smtClean="0"/>
              <a:t>Жил-был северный олень. У него был большой красный сияющий нос, а потому другие олени дразнили его и издевались над ним. Он очень страдал. Но однажды Санта со своей упряжкой попал в густой туман. Дети могли остаться без подарков! И вот тут-то ему на помощь и пришел этот олень. Как его звали?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РУДОЛЬФ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1" y="1476338"/>
            <a:ext cx="5388210" cy="4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0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В канун Рождества Христова католиками соблюдается особо строгий пост. Как он называется?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СОЧЕЛЬНИК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85854"/>
            <a:ext cx="5627221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5113" cy="924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4000" dirty="0" smtClean="0"/>
              <a:t>Еще древние времена многочисленным языческим богам преподносили дары, с надеждой, что те принесут в следующем году большой урожай, счастье и удачу во всех отношениях. Тогда и возникла традиция сбора рождественских подаяний. Как называется эта традиция?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ОМЕЛА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https://encrypted-tbn3.gstatic.com/images?q=tbn:ANd9GcQnU4craKu6kgEr5TI8Ohet0_TJYCXlDja22rMNRGjsxQn4gB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740" y="1600200"/>
            <a:ext cx="5014528" cy="46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Этот предмет одежды вывешивают накануне Рождества над камином в надежде, что туда что-нибудь упадет. Что это за предмет?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9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РОЖДЕСТВЕНСКИЕ  НОСКИ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13" y="1752599"/>
            <a:ext cx="7026914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3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/>
              <a:t/>
            </a:r>
            <a:br>
              <a:rPr lang="ru-RU" altLang="ru-RU" sz="3200" dirty="0"/>
            </a:b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Задолго до того, как люди начали праздновать Рождество, Жрецы-друиды вешали на дубовые ветки золотые яблоки во время празднества зимнего солнцестояния. В Средние века вечнозеленое дерево с красными яблоками было символом праздника Адама и Евы, отмечавшегося 24-го декабря. Какое дерево является символом Рождества в наше время?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ЕЛЬ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556792"/>
            <a:ext cx="6081226" cy="461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8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>С древних времен это место в доме считается местом связи с небесным и божественным. Через него в дом проникает дух рождества и всяческие благости. Что это за место?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0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ДЫМОХОД (КАМИН)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484784"/>
            <a:ext cx="379635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3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Прообразом Санта Клауса был именно он. Он стал широко известен, благодаря своей щедрости и помощи бедным. Свою помощь он оказывал в виде денег, подарков и еды. Дары он раздавал поздно ночью чтобы остаться в тайне. Кто он? </a:t>
            </a:r>
          </a:p>
        </p:txBody>
      </p:sp>
      <p:pic>
        <p:nvPicPr>
          <p:cNvPr id="16388" name="Рисунок 3" descr="письмо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55861">
            <a:off x="6804025" y="4819650"/>
            <a:ext cx="1944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4</TotalTime>
  <Words>12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Winter</vt:lpstr>
      <vt:lpstr>      Существует поверье, что поцелуй под этим растением в Рождество обязательно закончится вечной любовью и браком. Что это за растение?</vt:lpstr>
      <vt:lpstr>ОМЕЛА</vt:lpstr>
      <vt:lpstr>     Этот предмет одежды вывешивают накануне Рождества над камином в надежде, что туда что-нибудь упадет. Что это за предмет?</vt:lpstr>
      <vt:lpstr>РОЖДЕСТВЕНСКИЕ  НОСКИ</vt:lpstr>
      <vt:lpstr>         Задолго до того, как люди начали праздновать Рождество, Жрецы-друиды вешали на дубовые ветки золотые яблоки во время празднества зимнего солнцестояния. В Средние века вечнозеленое дерево с красными яблоками было символом праздника Адама и Евы, отмечавшегося 24-го декабря. Какое дерево является символом Рождества в наше время?</vt:lpstr>
      <vt:lpstr>ЕЛЬ</vt:lpstr>
      <vt:lpstr>      С древних времен это место в доме считается местом связи с небесным и божественным. Через него в дом проникает дух рождества и всяческие благости. Что это за место?</vt:lpstr>
      <vt:lpstr>ДЫМОХОД (КАМИН)</vt:lpstr>
      <vt:lpstr>       Прообразом Санта Клауса был именно он. Он стал широко известен, благодаря своей щедрости и помощи бедным. Свою помощь он оказывал в виде денег, подарков и еды. Дары он раздавал поздно ночью чтобы остаться в тайне. Кто он? </vt:lpstr>
      <vt:lpstr>СВЯТОЙ НИКОЛАЙ</vt:lpstr>
      <vt:lpstr>         Жил-был северный олень. У него был большой красный сияющий нос, а потому другие олени дразнили его и издевались над ним. Он очень страдал. Но однажды Санта со своей упряжкой попал в густой туман. Дети могли остаться без подарков! И вот тут-то ему на помощь и пришел этот олень. Как его звали?</vt:lpstr>
      <vt:lpstr>РУДОЛЬФ</vt:lpstr>
      <vt:lpstr>       В канун Рождества Христова католиками соблюдается особо строгий пост. Как он называется?</vt:lpstr>
      <vt:lpstr>СОЧЕЛЬНИК</vt:lpstr>
      <vt:lpstr>        Еще древние времена многочисленным языческим богам преподносили дары, с надеждой, что те принесут в следующем году большой урожай, счастье и удачу во всех отношениях. Тогда и возникла традиция сбора рождественских подаяний. Как называется эта традиция?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Существует поверье, что поцелуй под этим растением в Рождество обязательно закончится вечной любовью и браком. Что это за растение?</dc:title>
  <dc:creator>u</dc:creator>
  <cp:lastModifiedBy>u</cp:lastModifiedBy>
  <cp:revision>4</cp:revision>
  <dcterms:created xsi:type="dcterms:W3CDTF">2015-03-11T17:55:13Z</dcterms:created>
  <dcterms:modified xsi:type="dcterms:W3CDTF">2015-03-11T18:03:08Z</dcterms:modified>
</cp:coreProperties>
</file>